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7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</p:sldIdLst>
  <p:sldSz cx="22329775" cy="12560300"/>
  <p:notesSz cx="6858000" cy="9144000"/>
  <p:embeddedFontLst>
    <p:embeddedFont>
      <p:font typeface="Arimo" panose="020B0604020202020204" charset="0"/>
      <p:regular r:id="rId18"/>
    </p:embeddedFont>
    <p:embeddedFont>
      <p:font typeface="Bebas Neue" panose="020B0606020202050201" pitchFamily="3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</p:embeddedFont>
    <p:embeddedFont>
      <p:font typeface="Open Sans Condensed" panose="020B0604020202020204" charset="0"/>
      <p:regular r:id="rId26"/>
    </p:embeddedFont>
    <p:embeddedFont>
      <p:font typeface="Open Sans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716" y="558"/>
      </p:cViewPr>
      <p:guideLst>
        <p:guide orient="horz" pos="2160"/>
        <p:guide pos="3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9EEF0-D544-4AE0-BCE5-2C6A1F84F778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3D07A-179A-4284-A54D-BF911FAB1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8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685C3-F048-B843-AB5E-D7FAAD8F027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86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367" y="2130428"/>
            <a:ext cx="9490154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733" y="3886200"/>
            <a:ext cx="781542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8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6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4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1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49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07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6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94543" y="274640"/>
            <a:ext cx="25121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8244" y="274640"/>
            <a:ext cx="735021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949" y="4406903"/>
            <a:ext cx="9490154" cy="1362075"/>
          </a:xfrm>
        </p:spPr>
        <p:txBody>
          <a:bodyPr anchor="t"/>
          <a:lstStyle>
            <a:lvl1pPr algn="l">
              <a:defRPr sz="488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949" y="2906716"/>
            <a:ext cx="9490154" cy="1500187"/>
          </a:xfrm>
        </p:spPr>
        <p:txBody>
          <a:bodyPr anchor="b"/>
          <a:lstStyle>
            <a:lvl1pPr marL="0" indent="0">
              <a:buNone/>
              <a:defRPr sz="2442">
                <a:solidFill>
                  <a:schemeClr val="tx1">
                    <a:tint val="75000"/>
                  </a:schemeClr>
                </a:solidFill>
              </a:defRPr>
            </a:lvl1pPr>
            <a:lvl2pPr marL="558241" indent="0">
              <a:buNone/>
              <a:defRPr sz="2198">
                <a:solidFill>
                  <a:schemeClr val="tx1">
                    <a:tint val="75000"/>
                  </a:schemeClr>
                </a:solidFill>
              </a:defRPr>
            </a:lvl2pPr>
            <a:lvl3pPr marL="1116482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74724" indent="0">
              <a:buNone/>
              <a:defRPr sz="1709">
                <a:solidFill>
                  <a:schemeClr val="tx1">
                    <a:tint val="75000"/>
                  </a:schemeClr>
                </a:solidFill>
              </a:defRPr>
            </a:lvl4pPr>
            <a:lvl5pPr marL="2232965" indent="0">
              <a:buNone/>
              <a:defRPr sz="1709">
                <a:solidFill>
                  <a:schemeClr val="tx1">
                    <a:tint val="75000"/>
                  </a:schemeClr>
                </a:solidFill>
              </a:defRPr>
            </a:lvl5pPr>
            <a:lvl6pPr marL="2791206" indent="0">
              <a:buNone/>
              <a:defRPr sz="1709">
                <a:solidFill>
                  <a:schemeClr val="tx1">
                    <a:tint val="75000"/>
                  </a:schemeClr>
                </a:solidFill>
              </a:defRPr>
            </a:lvl6pPr>
            <a:lvl7pPr marL="3349447" indent="0">
              <a:buNone/>
              <a:defRPr sz="1709">
                <a:solidFill>
                  <a:schemeClr val="tx1">
                    <a:tint val="75000"/>
                  </a:schemeClr>
                </a:solidFill>
              </a:defRPr>
            </a:lvl7pPr>
            <a:lvl8pPr marL="3907688" indent="0">
              <a:buNone/>
              <a:defRPr sz="1709">
                <a:solidFill>
                  <a:schemeClr val="tx1">
                    <a:tint val="75000"/>
                  </a:schemeClr>
                </a:solidFill>
              </a:defRPr>
            </a:lvl8pPr>
            <a:lvl9pPr marL="4465930" indent="0">
              <a:buNone/>
              <a:defRPr sz="17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244" y="1600203"/>
            <a:ext cx="4931159" cy="4525963"/>
          </a:xfrm>
        </p:spPr>
        <p:txBody>
          <a:bodyPr/>
          <a:lstStyle>
            <a:lvl1pPr>
              <a:defRPr sz="3419"/>
            </a:lvl1pPr>
            <a:lvl2pPr>
              <a:defRPr sz="2930"/>
            </a:lvl2pPr>
            <a:lvl3pPr>
              <a:defRPr sz="2442"/>
            </a:lvl3pPr>
            <a:lvl4pPr>
              <a:defRPr sz="2198"/>
            </a:lvl4pPr>
            <a:lvl5pPr>
              <a:defRPr sz="2198"/>
            </a:lvl5pPr>
            <a:lvl6pPr>
              <a:defRPr sz="2198"/>
            </a:lvl6pPr>
            <a:lvl7pPr>
              <a:defRPr sz="2198"/>
            </a:lvl7pPr>
            <a:lvl8pPr>
              <a:defRPr sz="2198"/>
            </a:lvl8pPr>
            <a:lvl9pPr>
              <a:defRPr sz="21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75484" y="1600203"/>
            <a:ext cx="4931159" cy="4525963"/>
          </a:xfrm>
        </p:spPr>
        <p:txBody>
          <a:bodyPr/>
          <a:lstStyle>
            <a:lvl1pPr>
              <a:defRPr sz="3419"/>
            </a:lvl1pPr>
            <a:lvl2pPr>
              <a:defRPr sz="2930"/>
            </a:lvl2pPr>
            <a:lvl3pPr>
              <a:defRPr sz="2442"/>
            </a:lvl3pPr>
            <a:lvl4pPr>
              <a:defRPr sz="2198"/>
            </a:lvl4pPr>
            <a:lvl5pPr>
              <a:defRPr sz="2198"/>
            </a:lvl5pPr>
            <a:lvl6pPr>
              <a:defRPr sz="2198"/>
            </a:lvl6pPr>
            <a:lvl7pPr>
              <a:defRPr sz="2198"/>
            </a:lvl7pPr>
            <a:lvl8pPr>
              <a:defRPr sz="2198"/>
            </a:lvl8pPr>
            <a:lvl9pPr>
              <a:defRPr sz="21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244" y="1535113"/>
            <a:ext cx="4933098" cy="639762"/>
          </a:xfrm>
        </p:spPr>
        <p:txBody>
          <a:bodyPr anchor="b"/>
          <a:lstStyle>
            <a:lvl1pPr marL="0" indent="0">
              <a:buNone/>
              <a:defRPr sz="2930" b="1"/>
            </a:lvl1pPr>
            <a:lvl2pPr marL="558241" indent="0">
              <a:buNone/>
              <a:defRPr sz="2442" b="1"/>
            </a:lvl2pPr>
            <a:lvl3pPr marL="1116482" indent="0">
              <a:buNone/>
              <a:defRPr sz="2198" b="1"/>
            </a:lvl3pPr>
            <a:lvl4pPr marL="1674724" indent="0">
              <a:buNone/>
              <a:defRPr sz="1954" b="1"/>
            </a:lvl4pPr>
            <a:lvl5pPr marL="2232965" indent="0">
              <a:buNone/>
              <a:defRPr sz="1954" b="1"/>
            </a:lvl5pPr>
            <a:lvl6pPr marL="2791206" indent="0">
              <a:buNone/>
              <a:defRPr sz="1954" b="1"/>
            </a:lvl6pPr>
            <a:lvl7pPr marL="3349447" indent="0">
              <a:buNone/>
              <a:defRPr sz="1954" b="1"/>
            </a:lvl7pPr>
            <a:lvl8pPr marL="3907688" indent="0">
              <a:buNone/>
              <a:defRPr sz="1954" b="1"/>
            </a:lvl8pPr>
            <a:lvl9pPr marL="4465930" indent="0">
              <a:buNone/>
              <a:defRPr sz="19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244" y="2174875"/>
            <a:ext cx="4933098" cy="3951288"/>
          </a:xfrm>
        </p:spPr>
        <p:txBody>
          <a:bodyPr/>
          <a:lstStyle>
            <a:lvl1pPr>
              <a:defRPr sz="2930"/>
            </a:lvl1pPr>
            <a:lvl2pPr>
              <a:defRPr sz="2442"/>
            </a:lvl2pPr>
            <a:lvl3pPr>
              <a:defRPr sz="2198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1610" y="1535113"/>
            <a:ext cx="4935035" cy="639762"/>
          </a:xfrm>
        </p:spPr>
        <p:txBody>
          <a:bodyPr anchor="b"/>
          <a:lstStyle>
            <a:lvl1pPr marL="0" indent="0">
              <a:buNone/>
              <a:defRPr sz="2930" b="1"/>
            </a:lvl1pPr>
            <a:lvl2pPr marL="558241" indent="0">
              <a:buNone/>
              <a:defRPr sz="2442" b="1"/>
            </a:lvl2pPr>
            <a:lvl3pPr marL="1116482" indent="0">
              <a:buNone/>
              <a:defRPr sz="2198" b="1"/>
            </a:lvl3pPr>
            <a:lvl4pPr marL="1674724" indent="0">
              <a:buNone/>
              <a:defRPr sz="1954" b="1"/>
            </a:lvl4pPr>
            <a:lvl5pPr marL="2232965" indent="0">
              <a:buNone/>
              <a:defRPr sz="1954" b="1"/>
            </a:lvl5pPr>
            <a:lvl6pPr marL="2791206" indent="0">
              <a:buNone/>
              <a:defRPr sz="1954" b="1"/>
            </a:lvl6pPr>
            <a:lvl7pPr marL="3349447" indent="0">
              <a:buNone/>
              <a:defRPr sz="1954" b="1"/>
            </a:lvl7pPr>
            <a:lvl8pPr marL="3907688" indent="0">
              <a:buNone/>
              <a:defRPr sz="1954" b="1"/>
            </a:lvl8pPr>
            <a:lvl9pPr marL="4465930" indent="0">
              <a:buNone/>
              <a:defRPr sz="19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1610" y="2174875"/>
            <a:ext cx="4935035" cy="3951288"/>
          </a:xfrm>
        </p:spPr>
        <p:txBody>
          <a:bodyPr/>
          <a:lstStyle>
            <a:lvl1pPr>
              <a:defRPr sz="2930"/>
            </a:lvl1pPr>
            <a:lvl2pPr>
              <a:defRPr sz="2442"/>
            </a:lvl2pPr>
            <a:lvl3pPr>
              <a:defRPr sz="2198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46" y="273050"/>
            <a:ext cx="3673171" cy="1162050"/>
          </a:xfrm>
        </p:spPr>
        <p:txBody>
          <a:bodyPr anchor="b"/>
          <a:lstStyle>
            <a:lvl1pPr algn="l">
              <a:defRPr sz="244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161" y="273052"/>
            <a:ext cx="6241482" cy="5853113"/>
          </a:xfrm>
        </p:spPr>
        <p:txBody>
          <a:bodyPr/>
          <a:lstStyle>
            <a:lvl1pPr>
              <a:defRPr sz="3907"/>
            </a:lvl1pPr>
            <a:lvl2pPr>
              <a:defRPr sz="3419"/>
            </a:lvl2pPr>
            <a:lvl3pPr>
              <a:defRPr sz="2930"/>
            </a:lvl3pPr>
            <a:lvl4pPr>
              <a:defRPr sz="2442"/>
            </a:lvl4pPr>
            <a:lvl5pPr>
              <a:defRPr sz="2442"/>
            </a:lvl5pPr>
            <a:lvl6pPr>
              <a:defRPr sz="2442"/>
            </a:lvl6pPr>
            <a:lvl7pPr>
              <a:defRPr sz="2442"/>
            </a:lvl7pPr>
            <a:lvl8pPr>
              <a:defRPr sz="2442"/>
            </a:lvl8pPr>
            <a:lvl9pPr>
              <a:defRPr sz="244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246" y="1435103"/>
            <a:ext cx="3673171" cy="4691063"/>
          </a:xfrm>
        </p:spPr>
        <p:txBody>
          <a:bodyPr/>
          <a:lstStyle>
            <a:lvl1pPr marL="0" indent="0">
              <a:buNone/>
              <a:defRPr sz="1709"/>
            </a:lvl1pPr>
            <a:lvl2pPr marL="558241" indent="0">
              <a:buNone/>
              <a:defRPr sz="1465"/>
            </a:lvl2pPr>
            <a:lvl3pPr marL="1116482" indent="0">
              <a:buNone/>
              <a:defRPr sz="1221"/>
            </a:lvl3pPr>
            <a:lvl4pPr marL="1674724" indent="0">
              <a:buNone/>
              <a:defRPr sz="1099"/>
            </a:lvl4pPr>
            <a:lvl5pPr marL="2232965" indent="0">
              <a:buNone/>
              <a:defRPr sz="1099"/>
            </a:lvl5pPr>
            <a:lvl6pPr marL="2791206" indent="0">
              <a:buNone/>
              <a:defRPr sz="1099"/>
            </a:lvl6pPr>
            <a:lvl7pPr marL="3349447" indent="0">
              <a:buNone/>
              <a:defRPr sz="1099"/>
            </a:lvl7pPr>
            <a:lvl8pPr marL="3907688" indent="0">
              <a:buNone/>
              <a:defRPr sz="1099"/>
            </a:lvl8pPr>
            <a:lvl9pPr marL="4465930" indent="0">
              <a:buNone/>
              <a:defRPr sz="10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397" y="4800600"/>
            <a:ext cx="6698933" cy="566738"/>
          </a:xfrm>
        </p:spPr>
        <p:txBody>
          <a:bodyPr anchor="b"/>
          <a:lstStyle>
            <a:lvl1pPr algn="l">
              <a:defRPr sz="244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8397" y="612775"/>
            <a:ext cx="6698933" cy="4114800"/>
          </a:xfrm>
        </p:spPr>
        <p:txBody>
          <a:bodyPr/>
          <a:lstStyle>
            <a:lvl1pPr marL="0" indent="0">
              <a:buNone/>
              <a:defRPr sz="3907"/>
            </a:lvl1pPr>
            <a:lvl2pPr marL="558241" indent="0">
              <a:buNone/>
              <a:defRPr sz="3419"/>
            </a:lvl2pPr>
            <a:lvl3pPr marL="1116482" indent="0">
              <a:buNone/>
              <a:defRPr sz="2930"/>
            </a:lvl3pPr>
            <a:lvl4pPr marL="1674724" indent="0">
              <a:buNone/>
              <a:defRPr sz="2442"/>
            </a:lvl4pPr>
            <a:lvl5pPr marL="2232965" indent="0">
              <a:buNone/>
              <a:defRPr sz="2442"/>
            </a:lvl5pPr>
            <a:lvl6pPr marL="2791206" indent="0">
              <a:buNone/>
              <a:defRPr sz="2442"/>
            </a:lvl6pPr>
            <a:lvl7pPr marL="3349447" indent="0">
              <a:buNone/>
              <a:defRPr sz="2442"/>
            </a:lvl7pPr>
            <a:lvl8pPr marL="3907688" indent="0">
              <a:buNone/>
              <a:defRPr sz="2442"/>
            </a:lvl8pPr>
            <a:lvl9pPr marL="4465930" indent="0">
              <a:buNone/>
              <a:defRPr sz="244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8397" y="5367338"/>
            <a:ext cx="6698933" cy="804862"/>
          </a:xfrm>
        </p:spPr>
        <p:txBody>
          <a:bodyPr/>
          <a:lstStyle>
            <a:lvl1pPr marL="0" indent="0">
              <a:buNone/>
              <a:defRPr sz="1709"/>
            </a:lvl1pPr>
            <a:lvl2pPr marL="558241" indent="0">
              <a:buNone/>
              <a:defRPr sz="1465"/>
            </a:lvl2pPr>
            <a:lvl3pPr marL="1116482" indent="0">
              <a:buNone/>
              <a:defRPr sz="1221"/>
            </a:lvl3pPr>
            <a:lvl4pPr marL="1674724" indent="0">
              <a:buNone/>
              <a:defRPr sz="1099"/>
            </a:lvl4pPr>
            <a:lvl5pPr marL="2232965" indent="0">
              <a:buNone/>
              <a:defRPr sz="1099"/>
            </a:lvl5pPr>
            <a:lvl6pPr marL="2791206" indent="0">
              <a:buNone/>
              <a:defRPr sz="1099"/>
            </a:lvl6pPr>
            <a:lvl7pPr marL="3349447" indent="0">
              <a:buNone/>
              <a:defRPr sz="1099"/>
            </a:lvl7pPr>
            <a:lvl8pPr marL="3907688" indent="0">
              <a:buNone/>
              <a:defRPr sz="1099"/>
            </a:lvl8pPr>
            <a:lvl9pPr marL="4465930" indent="0">
              <a:buNone/>
              <a:defRPr sz="10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8244" y="274638"/>
            <a:ext cx="100483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244" y="1600203"/>
            <a:ext cx="10048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245" y="6356353"/>
            <a:ext cx="2605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4670" y="6356353"/>
            <a:ext cx="3535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503" y="6356353"/>
            <a:ext cx="2605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116482" rtl="0" eaLnBrk="1" latinLnBrk="0" hangingPunct="1">
        <a:spcBef>
          <a:spcPct val="0"/>
        </a:spcBef>
        <a:buNone/>
        <a:defRPr sz="53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8681" indent="-418681" algn="l" defTabSz="1116482" rtl="0" eaLnBrk="1" latinLnBrk="0" hangingPunct="1">
        <a:spcBef>
          <a:spcPct val="20000"/>
        </a:spcBef>
        <a:buFont typeface="Arial" pitchFamily="34" charset="0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907142" indent="-348901" algn="l" defTabSz="1116482" rtl="0" eaLnBrk="1" latinLnBrk="0" hangingPunct="1">
        <a:spcBef>
          <a:spcPct val="20000"/>
        </a:spcBef>
        <a:buFont typeface="Arial" pitchFamily="34" charset="0"/>
        <a:buChar char="–"/>
        <a:defRPr sz="3419" kern="1200">
          <a:solidFill>
            <a:schemeClr val="tx1"/>
          </a:solidFill>
          <a:latin typeface="+mn-lt"/>
          <a:ea typeface="+mn-ea"/>
          <a:cs typeface="+mn-cs"/>
        </a:defRPr>
      </a:lvl2pPr>
      <a:lvl3pPr marL="1395603" indent="-279121" algn="l" defTabSz="1116482" rtl="0" eaLnBrk="1" latinLnBrk="0" hangingPunct="1">
        <a:spcBef>
          <a:spcPct val="20000"/>
        </a:spcBef>
        <a:buFont typeface="Arial" pitchFamily="34" charset="0"/>
        <a:buChar char="•"/>
        <a:defRPr sz="2930" kern="1200">
          <a:solidFill>
            <a:schemeClr val="tx1"/>
          </a:solidFill>
          <a:latin typeface="+mn-lt"/>
          <a:ea typeface="+mn-ea"/>
          <a:cs typeface="+mn-cs"/>
        </a:defRPr>
      </a:lvl3pPr>
      <a:lvl4pPr marL="1953844" indent="-279121" algn="l" defTabSz="1116482" rtl="0" eaLnBrk="1" latinLnBrk="0" hangingPunct="1">
        <a:spcBef>
          <a:spcPct val="20000"/>
        </a:spcBef>
        <a:buFont typeface="Arial" pitchFamily="34" charset="0"/>
        <a:buChar char="–"/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12085" indent="-279121" algn="l" defTabSz="1116482" rtl="0" eaLnBrk="1" latinLnBrk="0" hangingPunct="1">
        <a:spcBef>
          <a:spcPct val="20000"/>
        </a:spcBef>
        <a:buFont typeface="Arial" pitchFamily="34" charset="0"/>
        <a:buChar char="»"/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070327" indent="-279121" algn="l" defTabSz="1116482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628568" indent="-279121" algn="l" defTabSz="1116482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186809" indent="-279121" algn="l" defTabSz="1116482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4745050" indent="-279121" algn="l" defTabSz="1116482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1pPr>
      <a:lvl2pPr marL="558241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2pPr>
      <a:lvl3pPr marL="1116482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3pPr>
      <a:lvl4pPr marL="1674724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4pPr>
      <a:lvl5pPr marL="2232965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5pPr>
      <a:lvl6pPr marL="2791206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6pPr>
      <a:lvl7pPr marL="3349447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7pPr>
      <a:lvl8pPr marL="3907688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8pPr>
      <a:lvl9pPr marL="4465930" algn="l" defTabSz="1116482" rtl="0" eaLnBrk="1" latinLnBrk="0" hangingPunct="1">
        <a:defRPr sz="21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svg"/><Relationship Id="rId9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jpe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12" Type="http://schemas.openxmlformats.org/officeDocument/2006/relationships/image" Target="../media/image79.jpeg"/><Relationship Id="rId17" Type="http://schemas.openxmlformats.org/officeDocument/2006/relationships/image" Target="../media/image84.png"/><Relationship Id="rId2" Type="http://schemas.openxmlformats.org/officeDocument/2006/relationships/image" Target="../media/image69.jpe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72.jpe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19" Type="http://schemas.openxmlformats.org/officeDocument/2006/relationships/image" Target="../media/image86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sv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4.jpeg"/><Relationship Id="rId4" Type="http://schemas.openxmlformats.org/officeDocument/2006/relationships/image" Target="../media/image93.svg"/><Relationship Id="rId9" Type="http://schemas.openxmlformats.org/officeDocument/2006/relationships/image" Target="../media/image9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flix New Logo Animation 2019" descr="Netflix New Logo Animation 2019">
            <a:hlinkClick r:id="" action="ppaction://media"/>
            <a:extLst>
              <a:ext uri="{FF2B5EF4-FFF2-40B4-BE49-F238E27FC236}">
                <a16:creationId xmlns:a16="http://schemas.microsoft.com/office/drawing/2014/main" id="{1A987FB9-1AB6-8543-8296-29071AD859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" y="0"/>
            <a:ext cx="22329928" cy="12560300"/>
          </a:xfrm>
          <a:solidFill>
            <a:srgbClr val="141414"/>
          </a:solidFill>
        </p:spPr>
      </p:pic>
    </p:spTree>
    <p:extLst>
      <p:ext uri="{BB962C8B-B14F-4D97-AF65-F5344CB8AC3E}">
        <p14:creationId xmlns:p14="http://schemas.microsoft.com/office/powerpoint/2010/main" val="260410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59389" y="2734295"/>
            <a:ext cx="9734064" cy="9466617"/>
            <a:chOff x="0" y="0"/>
            <a:chExt cx="7839456" cy="7624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39456" cy="7624064"/>
            </a:xfrm>
            <a:custGeom>
              <a:avLst/>
              <a:gdLst/>
              <a:ahLst/>
              <a:cxnLst/>
              <a:rect l="l" t="t" r="r" b="b"/>
              <a:pathLst>
                <a:path w="7839456" h="7624064">
                  <a:moveTo>
                    <a:pt x="7628128" y="58928"/>
                  </a:moveTo>
                  <a:cubicBezTo>
                    <a:pt x="7641590" y="58928"/>
                    <a:pt x="7654544" y="61468"/>
                    <a:pt x="7666990" y="66675"/>
                  </a:cubicBezTo>
                  <a:cubicBezTo>
                    <a:pt x="7679436" y="71882"/>
                    <a:pt x="7690485" y="79121"/>
                    <a:pt x="7700010" y="88646"/>
                  </a:cubicBezTo>
                  <a:cubicBezTo>
                    <a:pt x="7709535" y="98171"/>
                    <a:pt x="7716901" y="109220"/>
                    <a:pt x="7721981" y="121666"/>
                  </a:cubicBezTo>
                  <a:cubicBezTo>
                    <a:pt x="7727060" y="134112"/>
                    <a:pt x="7729727" y="147066"/>
                    <a:pt x="7729727" y="160528"/>
                  </a:cubicBezTo>
                  <a:lnTo>
                    <a:pt x="7729727" y="7361428"/>
                  </a:lnTo>
                  <a:cubicBezTo>
                    <a:pt x="7729727" y="7374890"/>
                    <a:pt x="7727187" y="7387844"/>
                    <a:pt x="7721981" y="7400290"/>
                  </a:cubicBezTo>
                  <a:cubicBezTo>
                    <a:pt x="7716774" y="7412736"/>
                    <a:pt x="7709535" y="7423785"/>
                    <a:pt x="7700010" y="7433310"/>
                  </a:cubicBezTo>
                  <a:cubicBezTo>
                    <a:pt x="7690485" y="7442835"/>
                    <a:pt x="7679436" y="7450201"/>
                    <a:pt x="7666990" y="7455281"/>
                  </a:cubicBezTo>
                  <a:cubicBezTo>
                    <a:pt x="7654544" y="7460360"/>
                    <a:pt x="7641590" y="7463027"/>
                    <a:pt x="7628128" y="7463027"/>
                  </a:cubicBezTo>
                  <a:lnTo>
                    <a:pt x="211328" y="7463027"/>
                  </a:lnTo>
                  <a:cubicBezTo>
                    <a:pt x="197866" y="7463027"/>
                    <a:pt x="184912" y="7460487"/>
                    <a:pt x="172466" y="7455281"/>
                  </a:cubicBezTo>
                  <a:cubicBezTo>
                    <a:pt x="160020" y="7450074"/>
                    <a:pt x="148971" y="7442835"/>
                    <a:pt x="139446" y="7433310"/>
                  </a:cubicBezTo>
                  <a:cubicBezTo>
                    <a:pt x="129921" y="7423785"/>
                    <a:pt x="122555" y="7412736"/>
                    <a:pt x="117475" y="7400290"/>
                  </a:cubicBezTo>
                  <a:cubicBezTo>
                    <a:pt x="112395" y="7387844"/>
                    <a:pt x="109728" y="7374890"/>
                    <a:pt x="109728" y="7361428"/>
                  </a:cubicBezTo>
                  <a:lnTo>
                    <a:pt x="109728" y="160528"/>
                  </a:lnTo>
                  <a:cubicBezTo>
                    <a:pt x="109728" y="147066"/>
                    <a:pt x="112268" y="134112"/>
                    <a:pt x="117475" y="121666"/>
                  </a:cubicBezTo>
                  <a:cubicBezTo>
                    <a:pt x="122682" y="109220"/>
                    <a:pt x="129921" y="98171"/>
                    <a:pt x="139446" y="88646"/>
                  </a:cubicBezTo>
                  <a:cubicBezTo>
                    <a:pt x="148971" y="79121"/>
                    <a:pt x="160020" y="71755"/>
                    <a:pt x="172466" y="66675"/>
                  </a:cubicBezTo>
                  <a:cubicBezTo>
                    <a:pt x="184912" y="61595"/>
                    <a:pt x="197866" y="58928"/>
                    <a:pt x="211328" y="58928"/>
                  </a:cubicBezTo>
                  <a:close/>
                  <a:moveTo>
                    <a:pt x="0" y="0"/>
                  </a:moveTo>
                  <a:lnTo>
                    <a:pt x="0" y="7624064"/>
                  </a:lnTo>
                  <a:lnTo>
                    <a:pt x="7839456" y="7624064"/>
                  </a:lnTo>
                  <a:lnTo>
                    <a:pt x="783945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4" name="Freeform 4"/>
          <p:cNvSpPr/>
          <p:nvPr/>
        </p:nvSpPr>
        <p:spPr>
          <a:xfrm>
            <a:off x="854263" y="2707693"/>
            <a:ext cx="9944316" cy="6625441"/>
          </a:xfrm>
          <a:custGeom>
            <a:avLst/>
            <a:gdLst/>
            <a:ahLst/>
            <a:cxnLst/>
            <a:rect l="l" t="t" r="r" b="b"/>
            <a:pathLst>
              <a:path w="8144357" h="5426211">
                <a:moveTo>
                  <a:pt x="0" y="0"/>
                </a:moveTo>
                <a:lnTo>
                  <a:pt x="8144357" y="0"/>
                </a:lnTo>
                <a:lnTo>
                  <a:pt x="8144357" y="5426211"/>
                </a:lnTo>
                <a:lnTo>
                  <a:pt x="0" y="5426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6056"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60880" y="2707693"/>
            <a:ext cx="7168764" cy="5882253"/>
            <a:chOff x="0" y="0"/>
            <a:chExt cx="7835392" cy="6429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35392" cy="6429248"/>
            </a:xfrm>
            <a:custGeom>
              <a:avLst/>
              <a:gdLst/>
              <a:ahLst/>
              <a:cxnLst/>
              <a:rect l="l" t="t" r="r" b="b"/>
              <a:pathLst>
                <a:path w="7835392" h="6429248">
                  <a:moveTo>
                    <a:pt x="7626096" y="58928"/>
                  </a:moveTo>
                  <a:cubicBezTo>
                    <a:pt x="7639558" y="58928"/>
                    <a:pt x="7652512" y="61468"/>
                    <a:pt x="7664958" y="66675"/>
                  </a:cubicBezTo>
                  <a:cubicBezTo>
                    <a:pt x="7677403" y="71882"/>
                    <a:pt x="7688452" y="79121"/>
                    <a:pt x="7697977" y="88646"/>
                  </a:cubicBezTo>
                  <a:cubicBezTo>
                    <a:pt x="7707502" y="98171"/>
                    <a:pt x="7714869" y="109220"/>
                    <a:pt x="7719948" y="121666"/>
                  </a:cubicBezTo>
                  <a:cubicBezTo>
                    <a:pt x="7725028" y="134112"/>
                    <a:pt x="7727695" y="147066"/>
                    <a:pt x="7727695" y="160528"/>
                  </a:cubicBezTo>
                  <a:lnTo>
                    <a:pt x="7727695" y="6167628"/>
                  </a:lnTo>
                  <a:cubicBezTo>
                    <a:pt x="7727695" y="6181090"/>
                    <a:pt x="7725155" y="6194044"/>
                    <a:pt x="7719948" y="6206490"/>
                  </a:cubicBezTo>
                  <a:cubicBezTo>
                    <a:pt x="7714742" y="6218936"/>
                    <a:pt x="7707502" y="6229985"/>
                    <a:pt x="7697977" y="6239510"/>
                  </a:cubicBezTo>
                  <a:cubicBezTo>
                    <a:pt x="7688452" y="6249035"/>
                    <a:pt x="7677403" y="6256401"/>
                    <a:pt x="7664958" y="6261481"/>
                  </a:cubicBezTo>
                  <a:cubicBezTo>
                    <a:pt x="7652512" y="6266562"/>
                    <a:pt x="7639558" y="6269228"/>
                    <a:pt x="7626096" y="6269228"/>
                  </a:cubicBezTo>
                  <a:lnTo>
                    <a:pt x="209296" y="6269228"/>
                  </a:lnTo>
                  <a:cubicBezTo>
                    <a:pt x="195834" y="6269228"/>
                    <a:pt x="182880" y="6266688"/>
                    <a:pt x="170434" y="6261481"/>
                  </a:cubicBezTo>
                  <a:cubicBezTo>
                    <a:pt x="157988" y="6256275"/>
                    <a:pt x="146939" y="6249035"/>
                    <a:pt x="137414" y="6239510"/>
                  </a:cubicBezTo>
                  <a:cubicBezTo>
                    <a:pt x="127889" y="6229985"/>
                    <a:pt x="120523" y="6218936"/>
                    <a:pt x="115443" y="6206490"/>
                  </a:cubicBezTo>
                  <a:cubicBezTo>
                    <a:pt x="110363" y="6194044"/>
                    <a:pt x="107696" y="6181090"/>
                    <a:pt x="107696" y="6167628"/>
                  </a:cubicBezTo>
                  <a:lnTo>
                    <a:pt x="107696" y="160528"/>
                  </a:lnTo>
                  <a:cubicBezTo>
                    <a:pt x="107696" y="147066"/>
                    <a:pt x="110236" y="134112"/>
                    <a:pt x="115443" y="121666"/>
                  </a:cubicBezTo>
                  <a:cubicBezTo>
                    <a:pt x="120650" y="109220"/>
                    <a:pt x="127889" y="98171"/>
                    <a:pt x="137414" y="88646"/>
                  </a:cubicBezTo>
                  <a:cubicBezTo>
                    <a:pt x="146939" y="79121"/>
                    <a:pt x="157988" y="71755"/>
                    <a:pt x="170434" y="66675"/>
                  </a:cubicBezTo>
                  <a:cubicBezTo>
                    <a:pt x="182880" y="61595"/>
                    <a:pt x="195834" y="58928"/>
                    <a:pt x="209296" y="58928"/>
                  </a:cubicBezTo>
                  <a:close/>
                  <a:moveTo>
                    <a:pt x="0" y="0"/>
                  </a:moveTo>
                  <a:lnTo>
                    <a:pt x="0" y="6429248"/>
                  </a:lnTo>
                  <a:lnTo>
                    <a:pt x="7835392" y="6429248"/>
                  </a:lnTo>
                  <a:lnTo>
                    <a:pt x="7835392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7" name="Freeform 7"/>
          <p:cNvSpPr/>
          <p:nvPr/>
        </p:nvSpPr>
        <p:spPr>
          <a:xfrm>
            <a:off x="11783414" y="2630223"/>
            <a:ext cx="10167249" cy="8381226"/>
          </a:xfrm>
          <a:custGeom>
            <a:avLst/>
            <a:gdLst/>
            <a:ahLst/>
            <a:cxnLst/>
            <a:rect l="l" t="t" r="r" b="b"/>
            <a:pathLst>
              <a:path w="8326938" h="6864192">
                <a:moveTo>
                  <a:pt x="0" y="0"/>
                </a:moveTo>
                <a:lnTo>
                  <a:pt x="8326938" y="0"/>
                </a:lnTo>
                <a:lnTo>
                  <a:pt x="8326938" y="6864191"/>
                </a:lnTo>
                <a:lnTo>
                  <a:pt x="0" y="6864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26666" y="3040475"/>
            <a:ext cx="232378" cy="232425"/>
            <a:chOff x="0" y="0"/>
            <a:chExt cx="190487" cy="190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770" cy="191643"/>
            </a:xfrm>
            <a:custGeom>
              <a:avLst/>
              <a:gdLst/>
              <a:ahLst/>
              <a:cxnLst/>
              <a:rect l="l" t="t" r="r" b="b"/>
              <a:pathLst>
                <a:path w="191770" h="191643">
                  <a:moveTo>
                    <a:pt x="154813" y="77343"/>
                  </a:moveTo>
                  <a:cubicBezTo>
                    <a:pt x="154813" y="94361"/>
                    <a:pt x="149225" y="110236"/>
                    <a:pt x="139954" y="122936"/>
                  </a:cubicBezTo>
                  <a:lnTo>
                    <a:pt x="187071" y="170053"/>
                  </a:lnTo>
                  <a:cubicBezTo>
                    <a:pt x="191770" y="174752"/>
                    <a:pt x="191770" y="182245"/>
                    <a:pt x="187071" y="186944"/>
                  </a:cubicBezTo>
                  <a:cubicBezTo>
                    <a:pt x="182372" y="191643"/>
                    <a:pt x="174879" y="191643"/>
                    <a:pt x="170180" y="186944"/>
                  </a:cubicBezTo>
                  <a:lnTo>
                    <a:pt x="123063" y="139954"/>
                  </a:lnTo>
                  <a:cubicBezTo>
                    <a:pt x="110236" y="149352"/>
                    <a:pt x="94488" y="154813"/>
                    <a:pt x="77470" y="154813"/>
                  </a:cubicBezTo>
                  <a:cubicBezTo>
                    <a:pt x="34671" y="154813"/>
                    <a:pt x="0" y="120142"/>
                    <a:pt x="0" y="77343"/>
                  </a:cubicBezTo>
                  <a:cubicBezTo>
                    <a:pt x="0" y="34544"/>
                    <a:pt x="34671" y="0"/>
                    <a:pt x="77343" y="0"/>
                  </a:cubicBezTo>
                  <a:cubicBezTo>
                    <a:pt x="120015" y="0"/>
                    <a:pt x="154686" y="34671"/>
                    <a:pt x="154686" y="77343"/>
                  </a:cubicBezTo>
                  <a:close/>
                  <a:moveTo>
                    <a:pt x="77343" y="130937"/>
                  </a:moveTo>
                  <a:cubicBezTo>
                    <a:pt x="80899" y="130937"/>
                    <a:pt x="84328" y="130556"/>
                    <a:pt x="87757" y="129921"/>
                  </a:cubicBezTo>
                  <a:cubicBezTo>
                    <a:pt x="91186" y="129286"/>
                    <a:pt x="94615" y="128270"/>
                    <a:pt x="97790" y="126873"/>
                  </a:cubicBezTo>
                  <a:cubicBezTo>
                    <a:pt x="100965" y="125476"/>
                    <a:pt x="104140" y="123825"/>
                    <a:pt x="107061" y="121920"/>
                  </a:cubicBezTo>
                  <a:cubicBezTo>
                    <a:pt x="109982" y="120015"/>
                    <a:pt x="112649" y="117729"/>
                    <a:pt x="115189" y="115316"/>
                  </a:cubicBezTo>
                  <a:cubicBezTo>
                    <a:pt x="117729" y="112903"/>
                    <a:pt x="119888" y="110109"/>
                    <a:pt x="121793" y="107188"/>
                  </a:cubicBezTo>
                  <a:cubicBezTo>
                    <a:pt x="123698" y="104267"/>
                    <a:pt x="125349" y="101219"/>
                    <a:pt x="126746" y="97917"/>
                  </a:cubicBezTo>
                  <a:cubicBezTo>
                    <a:pt x="128143" y="94615"/>
                    <a:pt x="129159" y="91313"/>
                    <a:pt x="129794" y="87884"/>
                  </a:cubicBezTo>
                  <a:cubicBezTo>
                    <a:pt x="130429" y="84455"/>
                    <a:pt x="130810" y="80899"/>
                    <a:pt x="130810" y="77470"/>
                  </a:cubicBezTo>
                  <a:cubicBezTo>
                    <a:pt x="130810" y="74041"/>
                    <a:pt x="130429" y="70485"/>
                    <a:pt x="129794" y="67056"/>
                  </a:cubicBezTo>
                  <a:cubicBezTo>
                    <a:pt x="129159" y="63627"/>
                    <a:pt x="128143" y="60198"/>
                    <a:pt x="126746" y="57023"/>
                  </a:cubicBezTo>
                  <a:cubicBezTo>
                    <a:pt x="125349" y="53848"/>
                    <a:pt x="123698" y="50673"/>
                    <a:pt x="121793" y="47752"/>
                  </a:cubicBezTo>
                  <a:cubicBezTo>
                    <a:pt x="119888" y="44831"/>
                    <a:pt x="117602" y="42164"/>
                    <a:pt x="115189" y="39624"/>
                  </a:cubicBezTo>
                  <a:cubicBezTo>
                    <a:pt x="112776" y="37084"/>
                    <a:pt x="109982" y="34925"/>
                    <a:pt x="107061" y="33020"/>
                  </a:cubicBezTo>
                  <a:cubicBezTo>
                    <a:pt x="104140" y="31115"/>
                    <a:pt x="101092" y="29464"/>
                    <a:pt x="97790" y="28067"/>
                  </a:cubicBezTo>
                  <a:cubicBezTo>
                    <a:pt x="94488" y="26670"/>
                    <a:pt x="91186" y="25654"/>
                    <a:pt x="87757" y="25019"/>
                  </a:cubicBezTo>
                  <a:cubicBezTo>
                    <a:pt x="84328" y="24384"/>
                    <a:pt x="80772" y="24003"/>
                    <a:pt x="77343" y="24003"/>
                  </a:cubicBezTo>
                  <a:cubicBezTo>
                    <a:pt x="73914" y="24003"/>
                    <a:pt x="70358" y="24384"/>
                    <a:pt x="66929" y="25019"/>
                  </a:cubicBezTo>
                  <a:cubicBezTo>
                    <a:pt x="63500" y="25654"/>
                    <a:pt x="60071" y="26670"/>
                    <a:pt x="56896" y="28067"/>
                  </a:cubicBezTo>
                  <a:cubicBezTo>
                    <a:pt x="53721" y="29464"/>
                    <a:pt x="50546" y="31115"/>
                    <a:pt x="47625" y="33020"/>
                  </a:cubicBezTo>
                  <a:cubicBezTo>
                    <a:pt x="44704" y="34925"/>
                    <a:pt x="42037" y="37211"/>
                    <a:pt x="39497" y="39624"/>
                  </a:cubicBezTo>
                  <a:cubicBezTo>
                    <a:pt x="36957" y="42037"/>
                    <a:pt x="34798" y="44831"/>
                    <a:pt x="32893" y="47752"/>
                  </a:cubicBezTo>
                  <a:cubicBezTo>
                    <a:pt x="30988" y="50673"/>
                    <a:pt x="29337" y="53721"/>
                    <a:pt x="27940" y="57023"/>
                  </a:cubicBezTo>
                  <a:cubicBezTo>
                    <a:pt x="26543" y="60325"/>
                    <a:pt x="25527" y="63627"/>
                    <a:pt x="24892" y="67056"/>
                  </a:cubicBezTo>
                  <a:cubicBezTo>
                    <a:pt x="24257" y="70485"/>
                    <a:pt x="23876" y="74041"/>
                    <a:pt x="23876" y="77470"/>
                  </a:cubicBezTo>
                  <a:cubicBezTo>
                    <a:pt x="23876" y="80899"/>
                    <a:pt x="24257" y="84455"/>
                    <a:pt x="24892" y="87884"/>
                  </a:cubicBezTo>
                  <a:cubicBezTo>
                    <a:pt x="25527" y="91313"/>
                    <a:pt x="26543" y="94742"/>
                    <a:pt x="27940" y="97917"/>
                  </a:cubicBezTo>
                  <a:cubicBezTo>
                    <a:pt x="29337" y="101092"/>
                    <a:pt x="30988" y="104267"/>
                    <a:pt x="32893" y="107188"/>
                  </a:cubicBezTo>
                  <a:cubicBezTo>
                    <a:pt x="34798" y="110109"/>
                    <a:pt x="37084" y="112776"/>
                    <a:pt x="39497" y="115316"/>
                  </a:cubicBezTo>
                  <a:cubicBezTo>
                    <a:pt x="41910" y="117856"/>
                    <a:pt x="44704" y="120015"/>
                    <a:pt x="47625" y="121920"/>
                  </a:cubicBezTo>
                  <a:cubicBezTo>
                    <a:pt x="50546" y="123825"/>
                    <a:pt x="53594" y="125476"/>
                    <a:pt x="56896" y="126873"/>
                  </a:cubicBezTo>
                  <a:cubicBezTo>
                    <a:pt x="60198" y="128270"/>
                    <a:pt x="63500" y="129286"/>
                    <a:pt x="66929" y="129921"/>
                  </a:cubicBezTo>
                  <a:cubicBezTo>
                    <a:pt x="70358" y="130556"/>
                    <a:pt x="73914" y="130937"/>
                    <a:pt x="77343" y="130937"/>
                  </a:cubicBez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00525" y="3932382"/>
            <a:ext cx="712659" cy="294357"/>
          </a:xfrm>
          <a:custGeom>
            <a:avLst/>
            <a:gdLst/>
            <a:ahLst/>
            <a:cxnLst/>
            <a:rect l="l" t="t" r="r" b="b"/>
            <a:pathLst>
              <a:path w="583665" h="241077">
                <a:moveTo>
                  <a:pt x="0" y="0"/>
                </a:moveTo>
                <a:lnTo>
                  <a:pt x="583665" y="0"/>
                </a:lnTo>
                <a:lnTo>
                  <a:pt x="583665" y="241077"/>
                </a:lnTo>
                <a:lnTo>
                  <a:pt x="0" y="241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11" name="TextBox 11"/>
          <p:cNvSpPr txBox="1"/>
          <p:nvPr/>
        </p:nvSpPr>
        <p:spPr>
          <a:xfrm>
            <a:off x="8586670" y="886995"/>
            <a:ext cx="6406164" cy="160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43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2</a:t>
            </a:r>
          </a:p>
          <a:p>
            <a:pPr algn="ctr">
              <a:lnSpc>
                <a:spcPts val="4508"/>
              </a:lnSpc>
            </a:pPr>
            <a:r>
              <a:rPr lang="en-US" sz="3220" spc="-177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Implementações em C++ com Estrutura struct</a:t>
            </a:r>
          </a:p>
          <a:p>
            <a:pPr algn="ctr">
              <a:lnSpc>
                <a:spcPts val="2049"/>
              </a:lnSpc>
            </a:pPr>
            <a:r>
              <a:rPr lang="en-US" sz="1463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Nova série: "Data Structures &amp; Algorithms"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9289" y="3170211"/>
            <a:ext cx="4901110" cy="4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6"/>
              </a:lnSpc>
            </a:pPr>
            <a:r>
              <a:rPr lang="en-US" sz="24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Declaração de struct Materia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7201" y="2990221"/>
            <a:ext cx="5023330" cy="34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4"/>
              </a:lnSpc>
            </a:pPr>
            <a:r>
              <a:rPr lang="en-US" sz="20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Código para Verificação de Chave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2561" y="3885859"/>
            <a:ext cx="1626870" cy="28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3"/>
              </a:lnSpc>
            </a:pPr>
            <a:r>
              <a:rPr lang="en-US" sz="1737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materias.cpp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81481" y="3885862"/>
            <a:ext cx="2345129" cy="30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7"/>
              </a:lnSpc>
            </a:pPr>
            <a:r>
              <a:rPr lang="en-US" sz="1891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verifica_chave.cpp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4869" y="4568700"/>
            <a:ext cx="2162126" cy="30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struct Materia {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4866" y="4899855"/>
            <a:ext cx="135126" cy="163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4796" y="4899855"/>
            <a:ext cx="2702666" cy="13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std::string codigo; std::string nome; </a:t>
            </a:r>
          </a:p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 pontuação; </a:t>
            </a:r>
          </a:p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bool obrigatoria;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71923" y="4899855"/>
            <a:ext cx="4053999" cy="13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Chave (identificador único) </a:t>
            </a:r>
          </a:p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Nome completo da matéria </a:t>
            </a:r>
          </a:p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Pontuação para passar</a:t>
            </a:r>
          </a:p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Se é obrigatória ou eletiva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4866" y="5672109"/>
            <a:ext cx="270270" cy="96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};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4866" y="8873715"/>
            <a:ext cx="135126" cy="30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08638" y="4605002"/>
            <a:ext cx="6472187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Função para verificar se uma matéria existe na lista bool existe_materia(ListaMaterias* lista, const std::string&amp; codigo) {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00958" y="4552277"/>
            <a:ext cx="99567" cy="707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56822" y="5365570"/>
            <a:ext cx="5376886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Ponteiro para percorrer a lista começando do início ListaMaterias* atual = lista;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56819" y="6210365"/>
            <a:ext cx="3086730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Percorre a lista até o final </a:t>
            </a:r>
          </a:p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while (atual != nullptr) {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00958" y="5528316"/>
            <a:ext cx="99567" cy="143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 spc="102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06638" y="6973344"/>
            <a:ext cx="6964766" cy="9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Verifica se o código da matéria atual é igual ao busca </a:t>
            </a:r>
          </a:p>
          <a:p>
            <a:pPr algn="just"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if (atual-&gt;materia-&gt;codigo == codigo) { </a:t>
            </a:r>
          </a:p>
          <a:p>
            <a:pPr algn="just"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return true; // Matéria encontrada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07071" y="9286612"/>
            <a:ext cx="99567" cy="22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1"/>
              </a:lnSpc>
            </a:pPr>
            <a:r>
              <a:rPr lang="en-US" sz="1281" spc="102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00539" y="9353459"/>
            <a:ext cx="3584591" cy="4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1"/>
              </a:lnSpc>
            </a:pPr>
            <a:r>
              <a:rPr lang="en-US" sz="12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Avança para o próximo nó da lista atual = atual-&gt;prox;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9402" y="6665784"/>
            <a:ext cx="4999936" cy="13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7"/>
              </a:lnSpc>
            </a:pPr>
            <a:endParaRPr sz="2198"/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//Cria o Mapa com Lista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map&lt;int, Materia&gt; MapaLista;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Materias mat;</a:t>
            </a:r>
          </a:p>
        </p:txBody>
      </p:sp>
      <p:sp>
        <p:nvSpPr>
          <p:cNvPr id="32" name="Freeform 32"/>
          <p:cNvSpPr/>
          <p:nvPr/>
        </p:nvSpPr>
        <p:spPr>
          <a:xfrm>
            <a:off x="854263" y="9152492"/>
            <a:ext cx="9944316" cy="3717915"/>
          </a:xfrm>
          <a:custGeom>
            <a:avLst/>
            <a:gdLst/>
            <a:ahLst/>
            <a:cxnLst/>
            <a:rect l="l" t="t" r="r" b="b"/>
            <a:pathLst>
              <a:path w="8144357" h="3044958">
                <a:moveTo>
                  <a:pt x="0" y="0"/>
                </a:moveTo>
                <a:lnTo>
                  <a:pt x="8144357" y="0"/>
                </a:lnTo>
                <a:lnTo>
                  <a:pt x="8144357" y="3044957"/>
                </a:lnTo>
                <a:lnTo>
                  <a:pt x="0" y="304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203" b="-82073"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33" name="TextBox 33"/>
          <p:cNvSpPr txBox="1"/>
          <p:nvPr/>
        </p:nvSpPr>
        <p:spPr>
          <a:xfrm>
            <a:off x="1694866" y="8204269"/>
            <a:ext cx="4999936" cy="230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Informa os dados para a associação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mat.codigo        = "103";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mat.nome          =  "ESTRUTURA DE DADOS I";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mat.pontuacao  = 60;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mat.obrigatoria  = true;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MapaLista[1]     = mat;</a:t>
            </a:r>
          </a:p>
          <a:p>
            <a:pPr algn="just">
              <a:lnSpc>
                <a:spcPts val="2607"/>
              </a:lnSpc>
            </a:pPr>
            <a:endParaRPr lang="en-US" sz="173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39125" y="10333319"/>
            <a:ext cx="6620264" cy="230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Informa os dados para a associação 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mat.codigo        = "104";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mat.nome          =  "PROGRAMACAO EM BANCO DE DADOS";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mat.pontuacao  = 60;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mat.obrigatoria  = true;</a:t>
            </a:r>
          </a:p>
          <a:p>
            <a:pPr algn="just">
              <a:lnSpc>
                <a:spcPts val="2607"/>
              </a:lnSpc>
            </a:pPr>
            <a:r>
              <a:rPr lang="en-US" sz="17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MapaLista[2]     = mat;</a:t>
            </a:r>
          </a:p>
          <a:p>
            <a:pPr algn="just">
              <a:lnSpc>
                <a:spcPts val="2607"/>
              </a:lnSpc>
            </a:pPr>
            <a:endParaRPr lang="en-US" sz="173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1789752" y="8787658"/>
            <a:ext cx="10167249" cy="5965182"/>
          </a:xfrm>
          <a:custGeom>
            <a:avLst/>
            <a:gdLst/>
            <a:ahLst/>
            <a:cxnLst/>
            <a:rect l="l" t="t" r="r" b="b"/>
            <a:pathLst>
              <a:path w="8326938" h="4885461">
                <a:moveTo>
                  <a:pt x="0" y="0"/>
                </a:moveTo>
                <a:lnTo>
                  <a:pt x="8326938" y="0"/>
                </a:lnTo>
                <a:lnTo>
                  <a:pt x="8326938" y="4885461"/>
                </a:lnTo>
                <a:lnTo>
                  <a:pt x="0" y="488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0502"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36" name="TextBox 36"/>
          <p:cNvSpPr txBox="1"/>
          <p:nvPr/>
        </p:nvSpPr>
        <p:spPr>
          <a:xfrm>
            <a:off x="12906635" y="7866026"/>
            <a:ext cx="3086730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06635" y="8313172"/>
            <a:ext cx="4364069" cy="9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Avança para o próximo nó da lista</a:t>
            </a:r>
          </a:p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atual = atual-&gt;prox;</a:t>
            </a:r>
          </a:p>
          <a:p>
            <a:pPr>
              <a:lnSpc>
                <a:spcPts val="2470"/>
              </a:lnSpc>
            </a:pPr>
            <a:endParaRPr lang="en-US" sz="164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756819" y="8866349"/>
            <a:ext cx="3086730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08641" y="9448043"/>
            <a:ext cx="6964766" cy="9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Se chegou aqui, a matéria não foi encontrada</a:t>
            </a:r>
          </a:p>
          <a:p>
            <a:pPr algn="just"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return false;</a:t>
            </a:r>
          </a:p>
          <a:p>
            <a:pPr algn="just">
              <a:lnSpc>
                <a:spcPts val="2470"/>
              </a:lnSpc>
            </a:pPr>
            <a:r>
              <a:rPr lang="en-US" sz="16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135259" y="8705131"/>
            <a:ext cx="7402819" cy="3544026"/>
            <a:chOff x="0" y="0"/>
            <a:chExt cx="7741920" cy="3706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41920" cy="3706368"/>
            </a:xfrm>
            <a:custGeom>
              <a:avLst/>
              <a:gdLst/>
              <a:ahLst/>
              <a:cxnLst/>
              <a:rect l="l" t="t" r="r" b="b"/>
              <a:pathLst>
                <a:path w="7741920" h="3706368">
                  <a:moveTo>
                    <a:pt x="7504176" y="88392"/>
                  </a:moveTo>
                  <a:cubicBezTo>
                    <a:pt x="7517638" y="88392"/>
                    <a:pt x="7530592" y="90932"/>
                    <a:pt x="7543038" y="96139"/>
                  </a:cubicBezTo>
                  <a:cubicBezTo>
                    <a:pt x="7555484" y="101346"/>
                    <a:pt x="7566533" y="108585"/>
                    <a:pt x="7576058" y="118110"/>
                  </a:cubicBezTo>
                  <a:cubicBezTo>
                    <a:pt x="7585583" y="127635"/>
                    <a:pt x="7592949" y="138684"/>
                    <a:pt x="7598028" y="151130"/>
                  </a:cubicBezTo>
                  <a:cubicBezTo>
                    <a:pt x="7603108" y="163576"/>
                    <a:pt x="7605775" y="176530"/>
                    <a:pt x="7605775" y="189992"/>
                  </a:cubicBezTo>
                  <a:lnTo>
                    <a:pt x="7605775" y="3415792"/>
                  </a:lnTo>
                  <a:cubicBezTo>
                    <a:pt x="7605775" y="3429254"/>
                    <a:pt x="7603235" y="3442208"/>
                    <a:pt x="7598028" y="3454654"/>
                  </a:cubicBezTo>
                  <a:cubicBezTo>
                    <a:pt x="7592822" y="3467100"/>
                    <a:pt x="7585583" y="3478149"/>
                    <a:pt x="7576058" y="3487674"/>
                  </a:cubicBezTo>
                  <a:cubicBezTo>
                    <a:pt x="7566533" y="3497199"/>
                    <a:pt x="7555484" y="3504565"/>
                    <a:pt x="7543038" y="3509645"/>
                  </a:cubicBezTo>
                  <a:cubicBezTo>
                    <a:pt x="7530592" y="3514725"/>
                    <a:pt x="7517638" y="3517392"/>
                    <a:pt x="7504176" y="3517392"/>
                  </a:cubicBezTo>
                  <a:lnTo>
                    <a:pt x="239776" y="3517392"/>
                  </a:lnTo>
                  <a:cubicBezTo>
                    <a:pt x="226314" y="3517392"/>
                    <a:pt x="213360" y="3514852"/>
                    <a:pt x="200914" y="3509645"/>
                  </a:cubicBezTo>
                  <a:cubicBezTo>
                    <a:pt x="188468" y="3504438"/>
                    <a:pt x="177419" y="3497199"/>
                    <a:pt x="167894" y="3487674"/>
                  </a:cubicBezTo>
                  <a:cubicBezTo>
                    <a:pt x="158369" y="3478149"/>
                    <a:pt x="151003" y="3467100"/>
                    <a:pt x="145923" y="3454654"/>
                  </a:cubicBezTo>
                  <a:cubicBezTo>
                    <a:pt x="140843" y="3442208"/>
                    <a:pt x="138176" y="3429254"/>
                    <a:pt x="138176" y="3415792"/>
                  </a:cubicBezTo>
                  <a:lnTo>
                    <a:pt x="138176" y="189992"/>
                  </a:lnTo>
                  <a:cubicBezTo>
                    <a:pt x="138176" y="176530"/>
                    <a:pt x="140716" y="163576"/>
                    <a:pt x="145923" y="151130"/>
                  </a:cubicBezTo>
                  <a:cubicBezTo>
                    <a:pt x="151130" y="138684"/>
                    <a:pt x="158369" y="127635"/>
                    <a:pt x="167894" y="118110"/>
                  </a:cubicBezTo>
                  <a:cubicBezTo>
                    <a:pt x="177419" y="108585"/>
                    <a:pt x="188468" y="101219"/>
                    <a:pt x="200914" y="96139"/>
                  </a:cubicBezTo>
                  <a:cubicBezTo>
                    <a:pt x="213360" y="91059"/>
                    <a:pt x="226314" y="88392"/>
                    <a:pt x="239776" y="88392"/>
                  </a:cubicBezTo>
                  <a:close/>
                  <a:moveTo>
                    <a:pt x="0" y="0"/>
                  </a:moveTo>
                  <a:lnTo>
                    <a:pt x="0" y="3706368"/>
                  </a:lnTo>
                  <a:lnTo>
                    <a:pt x="7741920" y="3706368"/>
                  </a:lnTo>
                  <a:lnTo>
                    <a:pt x="774192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4" name="Freeform 4"/>
          <p:cNvSpPr/>
          <p:nvPr/>
        </p:nvSpPr>
        <p:spPr>
          <a:xfrm>
            <a:off x="3054299" y="8624170"/>
            <a:ext cx="7564731" cy="3705939"/>
          </a:xfrm>
          <a:custGeom>
            <a:avLst/>
            <a:gdLst/>
            <a:ahLst/>
            <a:cxnLst/>
            <a:rect l="l" t="t" r="r" b="b"/>
            <a:pathLst>
              <a:path w="6195486" h="3035150">
                <a:moveTo>
                  <a:pt x="0" y="0"/>
                </a:moveTo>
                <a:lnTo>
                  <a:pt x="6195486" y="0"/>
                </a:lnTo>
                <a:lnTo>
                  <a:pt x="6195486" y="3035150"/>
                </a:lnTo>
                <a:lnTo>
                  <a:pt x="0" y="303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703446" y="2484800"/>
            <a:ext cx="7402819" cy="5813447"/>
            <a:chOff x="0" y="0"/>
            <a:chExt cx="7741920" cy="6079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41920" cy="6079744"/>
            </a:xfrm>
            <a:custGeom>
              <a:avLst/>
              <a:gdLst/>
              <a:ahLst/>
              <a:cxnLst/>
              <a:rect l="l" t="t" r="r" b="b"/>
              <a:pathLst>
                <a:path w="7741920" h="6079744">
                  <a:moveTo>
                    <a:pt x="7502144" y="87376"/>
                  </a:moveTo>
                  <a:cubicBezTo>
                    <a:pt x="7515606" y="87376"/>
                    <a:pt x="7528560" y="89916"/>
                    <a:pt x="7541006" y="95123"/>
                  </a:cubicBezTo>
                  <a:cubicBezTo>
                    <a:pt x="7553451" y="100330"/>
                    <a:pt x="7564500" y="107569"/>
                    <a:pt x="7574025" y="117094"/>
                  </a:cubicBezTo>
                  <a:cubicBezTo>
                    <a:pt x="7583550" y="126619"/>
                    <a:pt x="7590917" y="137668"/>
                    <a:pt x="7595996" y="150114"/>
                  </a:cubicBezTo>
                  <a:cubicBezTo>
                    <a:pt x="7601076" y="162560"/>
                    <a:pt x="7603743" y="175514"/>
                    <a:pt x="7603743" y="188976"/>
                  </a:cubicBezTo>
                  <a:lnTo>
                    <a:pt x="7603743" y="5789676"/>
                  </a:lnTo>
                  <a:cubicBezTo>
                    <a:pt x="7603743" y="5803138"/>
                    <a:pt x="7601203" y="5816092"/>
                    <a:pt x="7595996" y="5828538"/>
                  </a:cubicBezTo>
                  <a:cubicBezTo>
                    <a:pt x="7590789" y="5840984"/>
                    <a:pt x="7583550" y="5852033"/>
                    <a:pt x="7574025" y="5861558"/>
                  </a:cubicBezTo>
                  <a:cubicBezTo>
                    <a:pt x="7564500" y="5871083"/>
                    <a:pt x="7553451" y="5878449"/>
                    <a:pt x="7541006" y="5883529"/>
                  </a:cubicBezTo>
                  <a:cubicBezTo>
                    <a:pt x="7528560" y="5888610"/>
                    <a:pt x="7515606" y="5891276"/>
                    <a:pt x="7502144" y="5891276"/>
                  </a:cubicBezTo>
                  <a:lnTo>
                    <a:pt x="237744" y="5891276"/>
                  </a:lnTo>
                  <a:cubicBezTo>
                    <a:pt x="224282" y="5891276"/>
                    <a:pt x="211328" y="5888736"/>
                    <a:pt x="198882" y="5883529"/>
                  </a:cubicBezTo>
                  <a:cubicBezTo>
                    <a:pt x="186436" y="5878323"/>
                    <a:pt x="175387" y="5871083"/>
                    <a:pt x="165862" y="5861558"/>
                  </a:cubicBezTo>
                  <a:cubicBezTo>
                    <a:pt x="156337" y="5852033"/>
                    <a:pt x="148971" y="5840984"/>
                    <a:pt x="143891" y="5828538"/>
                  </a:cubicBezTo>
                  <a:cubicBezTo>
                    <a:pt x="138811" y="5816092"/>
                    <a:pt x="136144" y="5803138"/>
                    <a:pt x="136144" y="5789676"/>
                  </a:cubicBezTo>
                  <a:lnTo>
                    <a:pt x="136144" y="188976"/>
                  </a:lnTo>
                  <a:cubicBezTo>
                    <a:pt x="136144" y="175514"/>
                    <a:pt x="138684" y="162560"/>
                    <a:pt x="143891" y="150114"/>
                  </a:cubicBezTo>
                  <a:cubicBezTo>
                    <a:pt x="149098" y="137668"/>
                    <a:pt x="156337" y="126619"/>
                    <a:pt x="165862" y="117094"/>
                  </a:cubicBezTo>
                  <a:cubicBezTo>
                    <a:pt x="175387" y="107569"/>
                    <a:pt x="186436" y="100203"/>
                    <a:pt x="198882" y="95123"/>
                  </a:cubicBezTo>
                  <a:cubicBezTo>
                    <a:pt x="211328" y="90043"/>
                    <a:pt x="224282" y="87376"/>
                    <a:pt x="237744" y="87376"/>
                  </a:cubicBezTo>
                  <a:close/>
                  <a:moveTo>
                    <a:pt x="0" y="0"/>
                  </a:moveTo>
                  <a:lnTo>
                    <a:pt x="0" y="6079744"/>
                  </a:lnTo>
                  <a:lnTo>
                    <a:pt x="7741920" y="6079744"/>
                  </a:lnTo>
                  <a:lnTo>
                    <a:pt x="774192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7" name="Freeform 7"/>
          <p:cNvSpPr/>
          <p:nvPr/>
        </p:nvSpPr>
        <p:spPr>
          <a:xfrm>
            <a:off x="9622484" y="2403837"/>
            <a:ext cx="7564731" cy="5975360"/>
          </a:xfrm>
          <a:custGeom>
            <a:avLst/>
            <a:gdLst/>
            <a:ahLst/>
            <a:cxnLst/>
            <a:rect l="l" t="t" r="r" b="b"/>
            <a:pathLst>
              <a:path w="6195486" h="4893797">
                <a:moveTo>
                  <a:pt x="0" y="0"/>
                </a:moveTo>
                <a:lnTo>
                  <a:pt x="6195486" y="0"/>
                </a:lnTo>
                <a:lnTo>
                  <a:pt x="6195486" y="4893797"/>
                </a:lnTo>
                <a:lnTo>
                  <a:pt x="0" y="4893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188643" y="7959154"/>
            <a:ext cx="7402819" cy="4134698"/>
            <a:chOff x="0" y="0"/>
            <a:chExt cx="7741920" cy="43240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41920" cy="4324096"/>
            </a:xfrm>
            <a:custGeom>
              <a:avLst/>
              <a:gdLst/>
              <a:ahLst/>
              <a:cxnLst/>
              <a:rect l="l" t="t" r="r" b="b"/>
              <a:pathLst>
                <a:path w="7741920" h="4324096">
                  <a:moveTo>
                    <a:pt x="7502144" y="85852"/>
                  </a:moveTo>
                  <a:cubicBezTo>
                    <a:pt x="7515606" y="85852"/>
                    <a:pt x="7528560" y="88392"/>
                    <a:pt x="7541006" y="93599"/>
                  </a:cubicBezTo>
                  <a:cubicBezTo>
                    <a:pt x="7553451" y="98806"/>
                    <a:pt x="7564500" y="106045"/>
                    <a:pt x="7574025" y="115570"/>
                  </a:cubicBezTo>
                  <a:cubicBezTo>
                    <a:pt x="7583550" y="125095"/>
                    <a:pt x="7590917" y="136144"/>
                    <a:pt x="7595996" y="148590"/>
                  </a:cubicBezTo>
                  <a:cubicBezTo>
                    <a:pt x="7601076" y="161036"/>
                    <a:pt x="7603743" y="173990"/>
                    <a:pt x="7603743" y="187452"/>
                  </a:cubicBezTo>
                  <a:lnTo>
                    <a:pt x="7603743" y="4035552"/>
                  </a:lnTo>
                  <a:cubicBezTo>
                    <a:pt x="7603743" y="4049014"/>
                    <a:pt x="7601203" y="4061968"/>
                    <a:pt x="7595996" y="4074414"/>
                  </a:cubicBezTo>
                  <a:cubicBezTo>
                    <a:pt x="7590789" y="4086860"/>
                    <a:pt x="7583550" y="4097909"/>
                    <a:pt x="7574025" y="4107434"/>
                  </a:cubicBezTo>
                  <a:cubicBezTo>
                    <a:pt x="7564500" y="4116959"/>
                    <a:pt x="7553451" y="4124325"/>
                    <a:pt x="7541006" y="4129405"/>
                  </a:cubicBezTo>
                  <a:cubicBezTo>
                    <a:pt x="7528560" y="4134486"/>
                    <a:pt x="7515606" y="4137152"/>
                    <a:pt x="7502144" y="4137152"/>
                  </a:cubicBezTo>
                  <a:lnTo>
                    <a:pt x="237744" y="4137152"/>
                  </a:lnTo>
                  <a:cubicBezTo>
                    <a:pt x="224282" y="4137152"/>
                    <a:pt x="211328" y="4134612"/>
                    <a:pt x="198882" y="4129405"/>
                  </a:cubicBezTo>
                  <a:cubicBezTo>
                    <a:pt x="186436" y="4124199"/>
                    <a:pt x="175387" y="4116959"/>
                    <a:pt x="165862" y="4107434"/>
                  </a:cubicBezTo>
                  <a:cubicBezTo>
                    <a:pt x="156337" y="4097909"/>
                    <a:pt x="148971" y="4086860"/>
                    <a:pt x="143891" y="4074414"/>
                  </a:cubicBezTo>
                  <a:cubicBezTo>
                    <a:pt x="138811" y="4061968"/>
                    <a:pt x="136144" y="4049014"/>
                    <a:pt x="136144" y="4035552"/>
                  </a:cubicBezTo>
                  <a:lnTo>
                    <a:pt x="136144" y="187452"/>
                  </a:lnTo>
                  <a:cubicBezTo>
                    <a:pt x="136144" y="173990"/>
                    <a:pt x="138684" y="161036"/>
                    <a:pt x="143891" y="148590"/>
                  </a:cubicBezTo>
                  <a:cubicBezTo>
                    <a:pt x="149098" y="136144"/>
                    <a:pt x="156337" y="125095"/>
                    <a:pt x="165862" y="115570"/>
                  </a:cubicBezTo>
                  <a:cubicBezTo>
                    <a:pt x="175387" y="106045"/>
                    <a:pt x="186436" y="98679"/>
                    <a:pt x="198882" y="93599"/>
                  </a:cubicBezTo>
                  <a:cubicBezTo>
                    <a:pt x="211328" y="88519"/>
                    <a:pt x="224282" y="85852"/>
                    <a:pt x="237744" y="85852"/>
                  </a:cubicBezTo>
                  <a:close/>
                  <a:moveTo>
                    <a:pt x="0" y="0"/>
                  </a:moveTo>
                  <a:lnTo>
                    <a:pt x="0" y="4324096"/>
                  </a:lnTo>
                  <a:lnTo>
                    <a:pt x="7741920" y="4324096"/>
                  </a:lnTo>
                  <a:lnTo>
                    <a:pt x="774192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112933" y="2859798"/>
            <a:ext cx="291511" cy="286884"/>
            <a:chOff x="0" y="0"/>
            <a:chExt cx="228651" cy="2250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600" cy="226568"/>
            </a:xfrm>
            <a:custGeom>
              <a:avLst/>
              <a:gdLst/>
              <a:ahLst/>
              <a:cxnLst/>
              <a:rect l="l" t="t" r="r" b="b"/>
              <a:pathLst>
                <a:path w="228600" h="226568">
                  <a:moveTo>
                    <a:pt x="21463" y="114300"/>
                  </a:moveTo>
                  <a:cubicBezTo>
                    <a:pt x="21463" y="62992"/>
                    <a:pt x="62992" y="21463"/>
                    <a:pt x="114300" y="21463"/>
                  </a:cubicBezTo>
                  <a:cubicBezTo>
                    <a:pt x="142494" y="21463"/>
                    <a:pt x="167640" y="34036"/>
                    <a:pt x="184785" y="53848"/>
                  </a:cubicBezTo>
                  <a:cubicBezTo>
                    <a:pt x="188595" y="58420"/>
                    <a:pt x="195453" y="58801"/>
                    <a:pt x="199898" y="54991"/>
                  </a:cubicBezTo>
                  <a:cubicBezTo>
                    <a:pt x="204343" y="51181"/>
                    <a:pt x="204851" y="44323"/>
                    <a:pt x="201041" y="39878"/>
                  </a:cubicBezTo>
                  <a:cubicBezTo>
                    <a:pt x="180086" y="15494"/>
                    <a:pt x="148971" y="0"/>
                    <a:pt x="114300" y="0"/>
                  </a:cubicBezTo>
                  <a:cubicBezTo>
                    <a:pt x="51181" y="0"/>
                    <a:pt x="0" y="51181"/>
                    <a:pt x="0" y="114300"/>
                  </a:cubicBezTo>
                  <a:lnTo>
                    <a:pt x="0" y="132207"/>
                  </a:lnTo>
                  <a:cubicBezTo>
                    <a:pt x="0" y="138176"/>
                    <a:pt x="4826" y="142875"/>
                    <a:pt x="10668" y="142875"/>
                  </a:cubicBezTo>
                  <a:cubicBezTo>
                    <a:pt x="16510" y="142875"/>
                    <a:pt x="21336" y="138049"/>
                    <a:pt x="21336" y="132207"/>
                  </a:cubicBezTo>
                  <a:lnTo>
                    <a:pt x="21336" y="114300"/>
                  </a:lnTo>
                  <a:close/>
                  <a:moveTo>
                    <a:pt x="226187" y="90678"/>
                  </a:moveTo>
                  <a:cubicBezTo>
                    <a:pt x="225044" y="84836"/>
                    <a:pt x="219329" y="81153"/>
                    <a:pt x="213487" y="82423"/>
                  </a:cubicBezTo>
                  <a:cubicBezTo>
                    <a:pt x="207645" y="83693"/>
                    <a:pt x="203962" y="89281"/>
                    <a:pt x="205232" y="95123"/>
                  </a:cubicBezTo>
                  <a:cubicBezTo>
                    <a:pt x="206502" y="101346"/>
                    <a:pt x="207264" y="107696"/>
                    <a:pt x="207264" y="114427"/>
                  </a:cubicBezTo>
                  <a:lnTo>
                    <a:pt x="207264" y="132334"/>
                  </a:lnTo>
                  <a:cubicBezTo>
                    <a:pt x="207264" y="138303"/>
                    <a:pt x="212090" y="143002"/>
                    <a:pt x="217932" y="143002"/>
                  </a:cubicBezTo>
                  <a:cubicBezTo>
                    <a:pt x="223774" y="143002"/>
                    <a:pt x="228600" y="138176"/>
                    <a:pt x="228600" y="132334"/>
                  </a:cubicBezTo>
                  <a:lnTo>
                    <a:pt x="228600" y="114300"/>
                  </a:lnTo>
                  <a:cubicBezTo>
                    <a:pt x="228600" y="106172"/>
                    <a:pt x="227711" y="98298"/>
                    <a:pt x="226187" y="90678"/>
                  </a:cubicBezTo>
                  <a:lnTo>
                    <a:pt x="226187" y="90678"/>
                  </a:lnTo>
                  <a:close/>
                  <a:moveTo>
                    <a:pt x="114300" y="35687"/>
                  </a:moveTo>
                  <a:cubicBezTo>
                    <a:pt x="105791" y="35687"/>
                    <a:pt x="97663" y="37084"/>
                    <a:pt x="89916" y="39497"/>
                  </a:cubicBezTo>
                  <a:cubicBezTo>
                    <a:pt x="83185" y="41783"/>
                    <a:pt x="81534" y="50038"/>
                    <a:pt x="86233" y="55499"/>
                  </a:cubicBezTo>
                  <a:cubicBezTo>
                    <a:pt x="89408" y="59182"/>
                    <a:pt x="94615" y="60325"/>
                    <a:pt x="99314" y="59055"/>
                  </a:cubicBezTo>
                  <a:cubicBezTo>
                    <a:pt x="104013" y="57785"/>
                    <a:pt x="109093" y="57150"/>
                    <a:pt x="114300" y="57150"/>
                  </a:cubicBezTo>
                  <a:cubicBezTo>
                    <a:pt x="145923" y="57150"/>
                    <a:pt x="171450" y="82677"/>
                    <a:pt x="171450" y="114300"/>
                  </a:cubicBezTo>
                  <a:lnTo>
                    <a:pt x="171450" y="125476"/>
                  </a:lnTo>
                  <a:cubicBezTo>
                    <a:pt x="171450" y="136779"/>
                    <a:pt x="170815" y="147955"/>
                    <a:pt x="169545" y="159131"/>
                  </a:cubicBezTo>
                  <a:cubicBezTo>
                    <a:pt x="168783" y="165608"/>
                    <a:pt x="173736" y="171577"/>
                    <a:pt x="180340" y="171577"/>
                  </a:cubicBezTo>
                  <a:cubicBezTo>
                    <a:pt x="185547" y="171577"/>
                    <a:pt x="190119" y="167767"/>
                    <a:pt x="190754" y="162560"/>
                  </a:cubicBezTo>
                  <a:cubicBezTo>
                    <a:pt x="192278" y="150368"/>
                    <a:pt x="193040" y="138049"/>
                    <a:pt x="193040" y="125603"/>
                  </a:cubicBezTo>
                  <a:lnTo>
                    <a:pt x="193040" y="114300"/>
                  </a:lnTo>
                  <a:cubicBezTo>
                    <a:pt x="193040" y="70866"/>
                    <a:pt x="157861" y="35687"/>
                    <a:pt x="114427" y="35687"/>
                  </a:cubicBezTo>
                  <a:lnTo>
                    <a:pt x="114300" y="35687"/>
                  </a:lnTo>
                  <a:close/>
                  <a:moveTo>
                    <a:pt x="67310" y="66421"/>
                  </a:moveTo>
                  <a:cubicBezTo>
                    <a:pt x="63246" y="61722"/>
                    <a:pt x="56007" y="61341"/>
                    <a:pt x="52197" y="66294"/>
                  </a:cubicBezTo>
                  <a:cubicBezTo>
                    <a:pt x="41783" y="79502"/>
                    <a:pt x="35687" y="96139"/>
                    <a:pt x="35687" y="114300"/>
                  </a:cubicBezTo>
                  <a:lnTo>
                    <a:pt x="35687" y="125476"/>
                  </a:lnTo>
                  <a:cubicBezTo>
                    <a:pt x="35687" y="136271"/>
                    <a:pt x="34544" y="147066"/>
                    <a:pt x="32258" y="157607"/>
                  </a:cubicBezTo>
                  <a:cubicBezTo>
                    <a:pt x="30734" y="164592"/>
                    <a:pt x="35814" y="171577"/>
                    <a:pt x="42926" y="171577"/>
                  </a:cubicBezTo>
                  <a:cubicBezTo>
                    <a:pt x="47625" y="171577"/>
                    <a:pt x="51816" y="168402"/>
                    <a:pt x="52832" y="163830"/>
                  </a:cubicBezTo>
                  <a:cubicBezTo>
                    <a:pt x="55626" y="151257"/>
                    <a:pt x="57150" y="138430"/>
                    <a:pt x="57150" y="125476"/>
                  </a:cubicBezTo>
                  <a:lnTo>
                    <a:pt x="57150" y="114300"/>
                  </a:lnTo>
                  <a:cubicBezTo>
                    <a:pt x="57150" y="102108"/>
                    <a:pt x="60960" y="90932"/>
                    <a:pt x="67437" y="81661"/>
                  </a:cubicBezTo>
                  <a:cubicBezTo>
                    <a:pt x="70612" y="76962"/>
                    <a:pt x="70993" y="70739"/>
                    <a:pt x="67310" y="66421"/>
                  </a:cubicBezTo>
                  <a:close/>
                  <a:moveTo>
                    <a:pt x="114300" y="71501"/>
                  </a:moveTo>
                  <a:cubicBezTo>
                    <a:pt x="90678" y="71374"/>
                    <a:pt x="71374" y="90678"/>
                    <a:pt x="71374" y="114300"/>
                  </a:cubicBezTo>
                  <a:lnTo>
                    <a:pt x="71374" y="125476"/>
                  </a:lnTo>
                  <a:cubicBezTo>
                    <a:pt x="71374" y="141478"/>
                    <a:pt x="69342" y="157353"/>
                    <a:pt x="65151" y="172847"/>
                  </a:cubicBezTo>
                  <a:cubicBezTo>
                    <a:pt x="63500" y="179197"/>
                    <a:pt x="68199" y="185801"/>
                    <a:pt x="74803" y="185801"/>
                  </a:cubicBezTo>
                  <a:cubicBezTo>
                    <a:pt x="78994" y="185801"/>
                    <a:pt x="82804" y="183007"/>
                    <a:pt x="83947" y="178943"/>
                  </a:cubicBezTo>
                  <a:cubicBezTo>
                    <a:pt x="88646" y="161544"/>
                    <a:pt x="91059" y="143637"/>
                    <a:pt x="91059" y="125476"/>
                  </a:cubicBezTo>
                  <a:lnTo>
                    <a:pt x="91059" y="114300"/>
                  </a:lnTo>
                  <a:cubicBezTo>
                    <a:pt x="91059" y="101473"/>
                    <a:pt x="101473" y="91059"/>
                    <a:pt x="114300" y="91059"/>
                  </a:cubicBezTo>
                  <a:cubicBezTo>
                    <a:pt x="127127" y="91059"/>
                    <a:pt x="137541" y="101473"/>
                    <a:pt x="137541" y="114300"/>
                  </a:cubicBezTo>
                  <a:lnTo>
                    <a:pt x="137541" y="125476"/>
                  </a:lnTo>
                  <a:cubicBezTo>
                    <a:pt x="137541" y="141732"/>
                    <a:pt x="136017" y="157861"/>
                    <a:pt x="132842" y="173609"/>
                  </a:cubicBezTo>
                  <a:cubicBezTo>
                    <a:pt x="131699" y="179832"/>
                    <a:pt x="136271" y="185801"/>
                    <a:pt x="142621" y="185801"/>
                  </a:cubicBezTo>
                  <a:cubicBezTo>
                    <a:pt x="147193" y="185801"/>
                    <a:pt x="151130" y="182626"/>
                    <a:pt x="152019" y="178181"/>
                  </a:cubicBezTo>
                  <a:cubicBezTo>
                    <a:pt x="155448" y="160909"/>
                    <a:pt x="157226" y="143256"/>
                    <a:pt x="157226" y="125476"/>
                  </a:cubicBezTo>
                  <a:lnTo>
                    <a:pt x="157226" y="114300"/>
                  </a:lnTo>
                  <a:cubicBezTo>
                    <a:pt x="157226" y="90678"/>
                    <a:pt x="138049" y="71374"/>
                    <a:pt x="114300" y="71374"/>
                  </a:cubicBezTo>
                  <a:close/>
                  <a:moveTo>
                    <a:pt x="124968" y="114300"/>
                  </a:moveTo>
                  <a:cubicBezTo>
                    <a:pt x="124968" y="108331"/>
                    <a:pt x="120142" y="103632"/>
                    <a:pt x="114300" y="103632"/>
                  </a:cubicBezTo>
                  <a:cubicBezTo>
                    <a:pt x="108458" y="103632"/>
                    <a:pt x="103632" y="108458"/>
                    <a:pt x="103632" y="114300"/>
                  </a:cubicBezTo>
                  <a:lnTo>
                    <a:pt x="103632" y="125476"/>
                  </a:lnTo>
                  <a:cubicBezTo>
                    <a:pt x="103632" y="152273"/>
                    <a:pt x="98679" y="178689"/>
                    <a:pt x="89154" y="203708"/>
                  </a:cubicBezTo>
                  <a:lnTo>
                    <a:pt x="86487" y="210566"/>
                  </a:lnTo>
                  <a:cubicBezTo>
                    <a:pt x="84328" y="216154"/>
                    <a:pt x="87122" y="222250"/>
                    <a:pt x="92710" y="224409"/>
                  </a:cubicBezTo>
                  <a:cubicBezTo>
                    <a:pt x="98298" y="226568"/>
                    <a:pt x="104394" y="223774"/>
                    <a:pt x="106553" y="218186"/>
                  </a:cubicBezTo>
                  <a:lnTo>
                    <a:pt x="109220" y="211328"/>
                  </a:lnTo>
                  <a:cubicBezTo>
                    <a:pt x="119761" y="183896"/>
                    <a:pt x="125222" y="154813"/>
                    <a:pt x="125222" y="125476"/>
                  </a:cubicBezTo>
                  <a:lnTo>
                    <a:pt x="125222" y="114300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07682" y="7878195"/>
            <a:ext cx="7564731" cy="4296610"/>
          </a:xfrm>
          <a:custGeom>
            <a:avLst/>
            <a:gdLst/>
            <a:ahLst/>
            <a:cxnLst/>
            <a:rect l="l" t="t" r="r" b="b"/>
            <a:pathLst>
              <a:path w="6195486" h="3518907">
                <a:moveTo>
                  <a:pt x="0" y="0"/>
                </a:moveTo>
                <a:lnTo>
                  <a:pt x="6195485" y="0"/>
                </a:lnTo>
                <a:lnTo>
                  <a:pt x="6195485" y="3518907"/>
                </a:lnTo>
                <a:lnTo>
                  <a:pt x="0" y="3518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173652" y="3662253"/>
            <a:ext cx="594557" cy="870463"/>
            <a:chOff x="0" y="0"/>
            <a:chExt cx="621792" cy="9103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1792" cy="910336"/>
            </a:xfrm>
            <a:custGeom>
              <a:avLst/>
              <a:gdLst/>
              <a:ahLst/>
              <a:cxnLst/>
              <a:rect l="l" t="t" r="r" b="b"/>
              <a:pathLst>
                <a:path w="621792" h="910336">
                  <a:moveTo>
                    <a:pt x="311150" y="87884"/>
                  </a:moveTo>
                  <a:cubicBezTo>
                    <a:pt x="333883" y="87884"/>
                    <a:pt x="355727" y="95885"/>
                    <a:pt x="376809" y="111887"/>
                  </a:cubicBezTo>
                  <a:cubicBezTo>
                    <a:pt x="397891" y="127889"/>
                    <a:pt x="416306" y="150622"/>
                    <a:pt x="432435" y="180213"/>
                  </a:cubicBezTo>
                  <a:cubicBezTo>
                    <a:pt x="448564" y="209804"/>
                    <a:pt x="460883" y="243840"/>
                    <a:pt x="469646" y="282448"/>
                  </a:cubicBezTo>
                  <a:cubicBezTo>
                    <a:pt x="478409" y="321056"/>
                    <a:pt x="482600" y="361442"/>
                    <a:pt x="482600" y="403225"/>
                  </a:cubicBezTo>
                  <a:lnTo>
                    <a:pt x="482600" y="407543"/>
                  </a:lnTo>
                  <a:cubicBezTo>
                    <a:pt x="482600" y="449326"/>
                    <a:pt x="478282" y="489585"/>
                    <a:pt x="469519" y="528193"/>
                  </a:cubicBezTo>
                  <a:cubicBezTo>
                    <a:pt x="460756" y="566801"/>
                    <a:pt x="448437" y="600964"/>
                    <a:pt x="432308" y="630428"/>
                  </a:cubicBezTo>
                  <a:cubicBezTo>
                    <a:pt x="416179" y="659892"/>
                    <a:pt x="397637" y="682752"/>
                    <a:pt x="376682" y="698754"/>
                  </a:cubicBezTo>
                  <a:cubicBezTo>
                    <a:pt x="355727" y="714756"/>
                    <a:pt x="333756" y="722757"/>
                    <a:pt x="311023" y="722757"/>
                  </a:cubicBezTo>
                  <a:cubicBezTo>
                    <a:pt x="288290" y="722757"/>
                    <a:pt x="266446" y="714756"/>
                    <a:pt x="245364" y="698754"/>
                  </a:cubicBezTo>
                  <a:cubicBezTo>
                    <a:pt x="224282" y="682752"/>
                    <a:pt x="205867" y="660019"/>
                    <a:pt x="189738" y="630428"/>
                  </a:cubicBezTo>
                  <a:cubicBezTo>
                    <a:pt x="173609" y="600837"/>
                    <a:pt x="161290" y="566801"/>
                    <a:pt x="152527" y="528193"/>
                  </a:cubicBezTo>
                  <a:cubicBezTo>
                    <a:pt x="143764" y="489585"/>
                    <a:pt x="139700" y="449326"/>
                    <a:pt x="139700" y="407543"/>
                  </a:cubicBezTo>
                  <a:lnTo>
                    <a:pt x="139700" y="403225"/>
                  </a:lnTo>
                  <a:cubicBezTo>
                    <a:pt x="139700" y="361442"/>
                    <a:pt x="144018" y="321183"/>
                    <a:pt x="152781" y="282575"/>
                  </a:cubicBezTo>
                  <a:cubicBezTo>
                    <a:pt x="161544" y="243967"/>
                    <a:pt x="173863" y="209804"/>
                    <a:pt x="189992" y="180340"/>
                  </a:cubicBezTo>
                  <a:cubicBezTo>
                    <a:pt x="206121" y="150876"/>
                    <a:pt x="224663" y="128016"/>
                    <a:pt x="245618" y="112014"/>
                  </a:cubicBezTo>
                  <a:cubicBezTo>
                    <a:pt x="266573" y="96012"/>
                    <a:pt x="288544" y="88011"/>
                    <a:pt x="311277" y="88011"/>
                  </a:cubicBezTo>
                  <a:close/>
                  <a:moveTo>
                    <a:pt x="0" y="0"/>
                  </a:moveTo>
                  <a:lnTo>
                    <a:pt x="0" y="910336"/>
                  </a:lnTo>
                  <a:lnTo>
                    <a:pt x="621792" y="910336"/>
                  </a:lnTo>
                  <a:lnTo>
                    <a:pt x="621792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092690" y="3581293"/>
            <a:ext cx="756470" cy="1032375"/>
            <a:chOff x="0" y="0"/>
            <a:chExt cx="593344" cy="809752"/>
          </a:xfrm>
        </p:grpSpPr>
        <p:sp>
          <p:nvSpPr>
            <p:cNvPr id="16" name="Freeform 16"/>
            <p:cNvSpPr/>
            <p:nvPr/>
          </p:nvSpPr>
          <p:spPr>
            <a:xfrm>
              <a:off x="63500" y="63500"/>
              <a:ext cx="466344" cy="682752"/>
            </a:xfrm>
            <a:custGeom>
              <a:avLst/>
              <a:gdLst/>
              <a:ahLst/>
              <a:cxnLst/>
              <a:rect l="l" t="t" r="r" b="b"/>
              <a:pathLst>
                <a:path w="466344" h="682752">
                  <a:moveTo>
                    <a:pt x="0" y="0"/>
                  </a:moveTo>
                  <a:lnTo>
                    <a:pt x="466344" y="0"/>
                  </a:lnTo>
                  <a:lnTo>
                    <a:pt x="466344" y="682752"/>
                  </a:lnTo>
                  <a:lnTo>
                    <a:pt x="0" y="682752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8275" y="129413"/>
              <a:ext cx="257302" cy="476250"/>
            </a:xfrm>
            <a:custGeom>
              <a:avLst/>
              <a:gdLst/>
              <a:ahLst/>
              <a:cxnLst/>
              <a:rect l="l" t="t" r="r" b="b"/>
              <a:pathLst>
                <a:path w="257302" h="476250">
                  <a:moveTo>
                    <a:pt x="0" y="239776"/>
                  </a:moveTo>
                  <a:lnTo>
                    <a:pt x="0" y="236474"/>
                  </a:lnTo>
                  <a:cubicBezTo>
                    <a:pt x="0" y="220980"/>
                    <a:pt x="762" y="205613"/>
                    <a:pt x="2413" y="190373"/>
                  </a:cubicBezTo>
                  <a:cubicBezTo>
                    <a:pt x="4064" y="175133"/>
                    <a:pt x="6477" y="160401"/>
                    <a:pt x="9779" y="146050"/>
                  </a:cubicBezTo>
                  <a:cubicBezTo>
                    <a:pt x="13081" y="131699"/>
                    <a:pt x="17018" y="118110"/>
                    <a:pt x="21717" y="105156"/>
                  </a:cubicBezTo>
                  <a:cubicBezTo>
                    <a:pt x="26416" y="92202"/>
                    <a:pt x="31750" y="80264"/>
                    <a:pt x="37719" y="69342"/>
                  </a:cubicBezTo>
                  <a:cubicBezTo>
                    <a:pt x="43688" y="58420"/>
                    <a:pt x="50165" y="48514"/>
                    <a:pt x="57150" y="39878"/>
                  </a:cubicBezTo>
                  <a:cubicBezTo>
                    <a:pt x="64135" y="31242"/>
                    <a:pt x="71628" y="24003"/>
                    <a:pt x="79375" y="18034"/>
                  </a:cubicBezTo>
                  <a:cubicBezTo>
                    <a:pt x="87122" y="12065"/>
                    <a:pt x="95250" y="7620"/>
                    <a:pt x="103505" y="4572"/>
                  </a:cubicBezTo>
                  <a:cubicBezTo>
                    <a:pt x="111760" y="1524"/>
                    <a:pt x="120142" y="0"/>
                    <a:pt x="128651" y="0"/>
                  </a:cubicBezTo>
                  <a:cubicBezTo>
                    <a:pt x="137160" y="0"/>
                    <a:pt x="145415" y="1524"/>
                    <a:pt x="153797" y="4572"/>
                  </a:cubicBezTo>
                  <a:cubicBezTo>
                    <a:pt x="162179" y="7620"/>
                    <a:pt x="170180" y="12065"/>
                    <a:pt x="177927" y="18034"/>
                  </a:cubicBezTo>
                  <a:cubicBezTo>
                    <a:pt x="185674" y="24003"/>
                    <a:pt x="193167" y="31242"/>
                    <a:pt x="200152" y="39878"/>
                  </a:cubicBezTo>
                  <a:cubicBezTo>
                    <a:pt x="207137" y="48514"/>
                    <a:pt x="213614" y="58293"/>
                    <a:pt x="219583" y="69342"/>
                  </a:cubicBezTo>
                  <a:cubicBezTo>
                    <a:pt x="225552" y="80391"/>
                    <a:pt x="230886" y="92329"/>
                    <a:pt x="235585" y="105156"/>
                  </a:cubicBezTo>
                  <a:cubicBezTo>
                    <a:pt x="240284" y="117983"/>
                    <a:pt x="244221" y="131699"/>
                    <a:pt x="247523" y="146050"/>
                  </a:cubicBezTo>
                  <a:cubicBezTo>
                    <a:pt x="250825" y="160401"/>
                    <a:pt x="253238" y="175133"/>
                    <a:pt x="254889" y="190373"/>
                  </a:cubicBezTo>
                  <a:cubicBezTo>
                    <a:pt x="256540" y="205613"/>
                    <a:pt x="257302" y="220980"/>
                    <a:pt x="257302" y="236474"/>
                  </a:cubicBezTo>
                  <a:lnTo>
                    <a:pt x="257302" y="239776"/>
                  </a:lnTo>
                  <a:cubicBezTo>
                    <a:pt x="257302" y="255270"/>
                    <a:pt x="256540" y="270637"/>
                    <a:pt x="254889" y="285877"/>
                  </a:cubicBezTo>
                  <a:cubicBezTo>
                    <a:pt x="253238" y="301117"/>
                    <a:pt x="250825" y="315849"/>
                    <a:pt x="247523" y="330200"/>
                  </a:cubicBezTo>
                  <a:cubicBezTo>
                    <a:pt x="244221" y="344551"/>
                    <a:pt x="240284" y="358140"/>
                    <a:pt x="235585" y="371094"/>
                  </a:cubicBezTo>
                  <a:cubicBezTo>
                    <a:pt x="230886" y="384048"/>
                    <a:pt x="225552" y="395986"/>
                    <a:pt x="219583" y="406908"/>
                  </a:cubicBezTo>
                  <a:cubicBezTo>
                    <a:pt x="213614" y="417830"/>
                    <a:pt x="207137" y="427736"/>
                    <a:pt x="200152" y="436372"/>
                  </a:cubicBezTo>
                  <a:cubicBezTo>
                    <a:pt x="193167" y="445008"/>
                    <a:pt x="185674" y="452247"/>
                    <a:pt x="177927" y="458216"/>
                  </a:cubicBezTo>
                  <a:cubicBezTo>
                    <a:pt x="170180" y="464185"/>
                    <a:pt x="162052" y="468630"/>
                    <a:pt x="153797" y="471678"/>
                  </a:cubicBezTo>
                  <a:cubicBezTo>
                    <a:pt x="145542" y="474726"/>
                    <a:pt x="137160" y="476250"/>
                    <a:pt x="128651" y="476250"/>
                  </a:cubicBezTo>
                  <a:cubicBezTo>
                    <a:pt x="120142" y="476250"/>
                    <a:pt x="111887" y="474726"/>
                    <a:pt x="103505" y="471678"/>
                  </a:cubicBezTo>
                  <a:cubicBezTo>
                    <a:pt x="95123" y="468630"/>
                    <a:pt x="87122" y="464185"/>
                    <a:pt x="79375" y="458216"/>
                  </a:cubicBezTo>
                  <a:cubicBezTo>
                    <a:pt x="71628" y="452247"/>
                    <a:pt x="64135" y="445008"/>
                    <a:pt x="57150" y="436372"/>
                  </a:cubicBezTo>
                  <a:cubicBezTo>
                    <a:pt x="50165" y="427736"/>
                    <a:pt x="43688" y="417957"/>
                    <a:pt x="37719" y="406908"/>
                  </a:cubicBezTo>
                  <a:cubicBezTo>
                    <a:pt x="31750" y="395859"/>
                    <a:pt x="26416" y="383921"/>
                    <a:pt x="21717" y="371094"/>
                  </a:cubicBezTo>
                  <a:cubicBezTo>
                    <a:pt x="17018" y="358267"/>
                    <a:pt x="13081" y="344551"/>
                    <a:pt x="9779" y="330200"/>
                  </a:cubicBezTo>
                  <a:cubicBezTo>
                    <a:pt x="6477" y="315849"/>
                    <a:pt x="4064" y="301117"/>
                    <a:pt x="2413" y="285877"/>
                  </a:cubicBezTo>
                  <a:cubicBezTo>
                    <a:pt x="762" y="270637"/>
                    <a:pt x="0" y="255270"/>
                    <a:pt x="0" y="239776"/>
                  </a:cubicBezTo>
                  <a:close/>
                </a:path>
              </a:pathLst>
            </a:custGeom>
            <a:solidFill>
              <a:srgbClr val="E50914">
                <a:alpha val="81176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96850" y="274828"/>
              <a:ext cx="209423" cy="185420"/>
            </a:xfrm>
            <a:custGeom>
              <a:avLst/>
              <a:gdLst/>
              <a:ahLst/>
              <a:cxnLst/>
              <a:rect l="l" t="t" r="r" b="b"/>
              <a:pathLst>
                <a:path w="209423" h="185420">
                  <a:moveTo>
                    <a:pt x="165227" y="2032"/>
                  </a:moveTo>
                  <a:cubicBezTo>
                    <a:pt x="170180" y="0"/>
                    <a:pt x="175768" y="1143"/>
                    <a:pt x="179451" y="4826"/>
                  </a:cubicBezTo>
                  <a:lnTo>
                    <a:pt x="205613" y="30988"/>
                  </a:lnTo>
                  <a:cubicBezTo>
                    <a:pt x="208026" y="33401"/>
                    <a:pt x="209423" y="36703"/>
                    <a:pt x="209423" y="40259"/>
                  </a:cubicBezTo>
                  <a:cubicBezTo>
                    <a:pt x="209423" y="43815"/>
                    <a:pt x="208026" y="46990"/>
                    <a:pt x="205613" y="49530"/>
                  </a:cubicBezTo>
                  <a:lnTo>
                    <a:pt x="179578" y="75692"/>
                  </a:lnTo>
                  <a:cubicBezTo>
                    <a:pt x="175768" y="79502"/>
                    <a:pt x="170180" y="80518"/>
                    <a:pt x="165354" y="78486"/>
                  </a:cubicBezTo>
                  <a:cubicBezTo>
                    <a:pt x="160528" y="76454"/>
                    <a:pt x="157226" y="71755"/>
                    <a:pt x="157226" y="66421"/>
                  </a:cubicBezTo>
                  <a:lnTo>
                    <a:pt x="157226" y="53467"/>
                  </a:lnTo>
                  <a:lnTo>
                    <a:pt x="144018" y="53467"/>
                  </a:lnTo>
                  <a:cubicBezTo>
                    <a:pt x="139827" y="53467"/>
                    <a:pt x="136017" y="55372"/>
                    <a:pt x="133477" y="58674"/>
                  </a:cubicBezTo>
                  <a:lnTo>
                    <a:pt x="116078" y="81788"/>
                  </a:lnTo>
                  <a:lnTo>
                    <a:pt x="99695" y="59944"/>
                  </a:lnTo>
                  <a:lnTo>
                    <a:pt x="112522" y="42926"/>
                  </a:lnTo>
                  <a:cubicBezTo>
                    <a:pt x="119888" y="33020"/>
                    <a:pt x="131572" y="27178"/>
                    <a:pt x="143891" y="27178"/>
                  </a:cubicBezTo>
                  <a:lnTo>
                    <a:pt x="156972" y="27178"/>
                  </a:lnTo>
                  <a:lnTo>
                    <a:pt x="156972" y="14097"/>
                  </a:lnTo>
                  <a:cubicBezTo>
                    <a:pt x="156972" y="8763"/>
                    <a:pt x="160147" y="4064"/>
                    <a:pt x="165100" y="2032"/>
                  </a:cubicBezTo>
                  <a:close/>
                  <a:moveTo>
                    <a:pt x="67056" y="103632"/>
                  </a:moveTo>
                  <a:lnTo>
                    <a:pt x="83439" y="125476"/>
                  </a:lnTo>
                  <a:lnTo>
                    <a:pt x="70612" y="142494"/>
                  </a:lnTo>
                  <a:cubicBezTo>
                    <a:pt x="63246" y="152400"/>
                    <a:pt x="51562" y="158242"/>
                    <a:pt x="39243" y="158242"/>
                  </a:cubicBezTo>
                  <a:lnTo>
                    <a:pt x="13081" y="158242"/>
                  </a:lnTo>
                  <a:cubicBezTo>
                    <a:pt x="5842" y="158242"/>
                    <a:pt x="0" y="152400"/>
                    <a:pt x="0" y="145161"/>
                  </a:cubicBezTo>
                  <a:cubicBezTo>
                    <a:pt x="0" y="137922"/>
                    <a:pt x="5842" y="132080"/>
                    <a:pt x="13081" y="132080"/>
                  </a:cubicBezTo>
                  <a:lnTo>
                    <a:pt x="39243" y="132080"/>
                  </a:lnTo>
                  <a:cubicBezTo>
                    <a:pt x="43434" y="132080"/>
                    <a:pt x="47244" y="130175"/>
                    <a:pt x="49784" y="126873"/>
                  </a:cubicBezTo>
                  <a:lnTo>
                    <a:pt x="67183" y="103759"/>
                  </a:lnTo>
                  <a:close/>
                  <a:moveTo>
                    <a:pt x="179451" y="180594"/>
                  </a:moveTo>
                  <a:cubicBezTo>
                    <a:pt x="175641" y="184404"/>
                    <a:pt x="170053" y="185420"/>
                    <a:pt x="165227" y="183388"/>
                  </a:cubicBezTo>
                  <a:cubicBezTo>
                    <a:pt x="160401" y="181356"/>
                    <a:pt x="157099" y="176657"/>
                    <a:pt x="157099" y="171323"/>
                  </a:cubicBezTo>
                  <a:lnTo>
                    <a:pt x="157099" y="158242"/>
                  </a:lnTo>
                  <a:lnTo>
                    <a:pt x="144018" y="158242"/>
                  </a:lnTo>
                  <a:cubicBezTo>
                    <a:pt x="131699" y="158242"/>
                    <a:pt x="120015" y="152400"/>
                    <a:pt x="112649" y="142494"/>
                  </a:cubicBezTo>
                  <a:lnTo>
                    <a:pt x="49784" y="58674"/>
                  </a:lnTo>
                  <a:cubicBezTo>
                    <a:pt x="47371" y="55372"/>
                    <a:pt x="43434" y="53467"/>
                    <a:pt x="39243" y="53467"/>
                  </a:cubicBezTo>
                  <a:lnTo>
                    <a:pt x="13081" y="53467"/>
                  </a:lnTo>
                  <a:cubicBezTo>
                    <a:pt x="5842" y="53467"/>
                    <a:pt x="0" y="47625"/>
                    <a:pt x="0" y="40386"/>
                  </a:cubicBezTo>
                  <a:cubicBezTo>
                    <a:pt x="0" y="33147"/>
                    <a:pt x="5842" y="27305"/>
                    <a:pt x="13081" y="27305"/>
                  </a:cubicBezTo>
                  <a:lnTo>
                    <a:pt x="39243" y="27305"/>
                  </a:lnTo>
                  <a:cubicBezTo>
                    <a:pt x="51562" y="27305"/>
                    <a:pt x="63246" y="33147"/>
                    <a:pt x="70612" y="43053"/>
                  </a:cubicBezTo>
                  <a:lnTo>
                    <a:pt x="133477" y="126873"/>
                  </a:lnTo>
                  <a:cubicBezTo>
                    <a:pt x="135890" y="130175"/>
                    <a:pt x="139827" y="132080"/>
                    <a:pt x="144018" y="132080"/>
                  </a:cubicBezTo>
                  <a:lnTo>
                    <a:pt x="157099" y="132080"/>
                  </a:lnTo>
                  <a:lnTo>
                    <a:pt x="157099" y="118872"/>
                  </a:lnTo>
                  <a:cubicBezTo>
                    <a:pt x="157099" y="113538"/>
                    <a:pt x="160274" y="108839"/>
                    <a:pt x="165227" y="106807"/>
                  </a:cubicBezTo>
                  <a:cubicBezTo>
                    <a:pt x="170180" y="104775"/>
                    <a:pt x="175768" y="105918"/>
                    <a:pt x="179451" y="109601"/>
                  </a:cubicBezTo>
                  <a:lnTo>
                    <a:pt x="205613" y="135763"/>
                  </a:lnTo>
                  <a:cubicBezTo>
                    <a:pt x="208026" y="138176"/>
                    <a:pt x="209423" y="141478"/>
                    <a:pt x="209423" y="145034"/>
                  </a:cubicBezTo>
                  <a:cubicBezTo>
                    <a:pt x="209423" y="148590"/>
                    <a:pt x="208026" y="151765"/>
                    <a:pt x="205613" y="154305"/>
                  </a:cubicBezTo>
                  <a:lnTo>
                    <a:pt x="179451" y="180467"/>
                  </a:lnTo>
                  <a:lnTo>
                    <a:pt x="179451" y="180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173651" y="5158360"/>
            <a:ext cx="629532" cy="870463"/>
            <a:chOff x="0" y="0"/>
            <a:chExt cx="658368" cy="9103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8368" cy="910336"/>
            </a:xfrm>
            <a:custGeom>
              <a:avLst/>
              <a:gdLst/>
              <a:ahLst/>
              <a:cxnLst/>
              <a:rect l="l" t="t" r="r" b="b"/>
              <a:pathLst>
                <a:path w="658368" h="910336">
                  <a:moveTo>
                    <a:pt x="332613" y="85344"/>
                  </a:moveTo>
                  <a:cubicBezTo>
                    <a:pt x="357505" y="85344"/>
                    <a:pt x="381508" y="93345"/>
                    <a:pt x="404622" y="109474"/>
                  </a:cubicBezTo>
                  <a:cubicBezTo>
                    <a:pt x="427736" y="125603"/>
                    <a:pt x="448056" y="148590"/>
                    <a:pt x="465709" y="178308"/>
                  </a:cubicBezTo>
                  <a:cubicBezTo>
                    <a:pt x="483362" y="208026"/>
                    <a:pt x="496951" y="242443"/>
                    <a:pt x="506476" y="281305"/>
                  </a:cubicBezTo>
                  <a:cubicBezTo>
                    <a:pt x="516001" y="320167"/>
                    <a:pt x="520700" y="360680"/>
                    <a:pt x="520700" y="402844"/>
                  </a:cubicBezTo>
                  <a:cubicBezTo>
                    <a:pt x="520700" y="445008"/>
                    <a:pt x="515874" y="485394"/>
                    <a:pt x="506349" y="524383"/>
                  </a:cubicBezTo>
                  <a:cubicBezTo>
                    <a:pt x="496824" y="563372"/>
                    <a:pt x="483235" y="597662"/>
                    <a:pt x="465582" y="627380"/>
                  </a:cubicBezTo>
                  <a:cubicBezTo>
                    <a:pt x="447929" y="657098"/>
                    <a:pt x="427609" y="680085"/>
                    <a:pt x="404495" y="696214"/>
                  </a:cubicBezTo>
                  <a:cubicBezTo>
                    <a:pt x="381381" y="712343"/>
                    <a:pt x="357505" y="720344"/>
                    <a:pt x="332486" y="720344"/>
                  </a:cubicBezTo>
                  <a:lnTo>
                    <a:pt x="327660" y="720344"/>
                  </a:lnTo>
                  <a:cubicBezTo>
                    <a:pt x="302768" y="720344"/>
                    <a:pt x="278765" y="712343"/>
                    <a:pt x="255651" y="696214"/>
                  </a:cubicBezTo>
                  <a:cubicBezTo>
                    <a:pt x="232537" y="680085"/>
                    <a:pt x="212217" y="657098"/>
                    <a:pt x="194564" y="627380"/>
                  </a:cubicBezTo>
                  <a:cubicBezTo>
                    <a:pt x="176911" y="597662"/>
                    <a:pt x="163322" y="563245"/>
                    <a:pt x="153797" y="524383"/>
                  </a:cubicBezTo>
                  <a:cubicBezTo>
                    <a:pt x="144272" y="485521"/>
                    <a:pt x="139700" y="445008"/>
                    <a:pt x="139700" y="402844"/>
                  </a:cubicBezTo>
                  <a:cubicBezTo>
                    <a:pt x="139700" y="360680"/>
                    <a:pt x="144526" y="320294"/>
                    <a:pt x="154051" y="281305"/>
                  </a:cubicBezTo>
                  <a:cubicBezTo>
                    <a:pt x="163576" y="242316"/>
                    <a:pt x="177165" y="208026"/>
                    <a:pt x="194818" y="178308"/>
                  </a:cubicBezTo>
                  <a:cubicBezTo>
                    <a:pt x="212471" y="148590"/>
                    <a:pt x="232791" y="125603"/>
                    <a:pt x="255905" y="109474"/>
                  </a:cubicBezTo>
                  <a:cubicBezTo>
                    <a:pt x="279019" y="93345"/>
                    <a:pt x="302895" y="85344"/>
                    <a:pt x="327914" y="85344"/>
                  </a:cubicBezTo>
                  <a:close/>
                  <a:moveTo>
                    <a:pt x="0" y="0"/>
                  </a:moveTo>
                  <a:lnTo>
                    <a:pt x="0" y="910336"/>
                  </a:lnTo>
                  <a:lnTo>
                    <a:pt x="658368" y="910336"/>
                  </a:lnTo>
                  <a:lnTo>
                    <a:pt x="658368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092693" y="5077401"/>
            <a:ext cx="791443" cy="1032375"/>
            <a:chOff x="0" y="0"/>
            <a:chExt cx="620776" cy="809752"/>
          </a:xfrm>
        </p:grpSpPr>
        <p:sp>
          <p:nvSpPr>
            <p:cNvPr id="22" name="Freeform 22"/>
            <p:cNvSpPr/>
            <p:nvPr/>
          </p:nvSpPr>
          <p:spPr>
            <a:xfrm>
              <a:off x="63500" y="63500"/>
              <a:ext cx="493776" cy="682752"/>
            </a:xfrm>
            <a:custGeom>
              <a:avLst/>
              <a:gdLst/>
              <a:ahLst/>
              <a:cxnLst/>
              <a:rect l="l" t="t" r="r" b="b"/>
              <a:pathLst>
                <a:path w="493776" h="682752">
                  <a:moveTo>
                    <a:pt x="0" y="0"/>
                  </a:moveTo>
                  <a:lnTo>
                    <a:pt x="493776" y="0"/>
                  </a:lnTo>
                  <a:lnTo>
                    <a:pt x="493776" y="682752"/>
                  </a:lnTo>
                  <a:lnTo>
                    <a:pt x="0" y="682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8275" y="127508"/>
              <a:ext cx="285496" cy="476250"/>
            </a:xfrm>
            <a:custGeom>
              <a:avLst/>
              <a:gdLst/>
              <a:ahLst/>
              <a:cxnLst/>
              <a:rect l="l" t="t" r="r" b="b"/>
              <a:pathLst>
                <a:path w="285496" h="476250">
                  <a:moveTo>
                    <a:pt x="0" y="238125"/>
                  </a:moveTo>
                  <a:cubicBezTo>
                    <a:pt x="0" y="222504"/>
                    <a:pt x="889" y="207010"/>
                    <a:pt x="2667" y="191643"/>
                  </a:cubicBezTo>
                  <a:cubicBezTo>
                    <a:pt x="4445" y="176276"/>
                    <a:pt x="7112" y="161417"/>
                    <a:pt x="10668" y="146939"/>
                  </a:cubicBezTo>
                  <a:cubicBezTo>
                    <a:pt x="14224" y="132461"/>
                    <a:pt x="18542" y="118745"/>
                    <a:pt x="23749" y="105791"/>
                  </a:cubicBezTo>
                  <a:cubicBezTo>
                    <a:pt x="28956" y="92837"/>
                    <a:pt x="34798" y="80772"/>
                    <a:pt x="41275" y="69723"/>
                  </a:cubicBezTo>
                  <a:cubicBezTo>
                    <a:pt x="47752" y="58674"/>
                    <a:pt x="54991" y="48768"/>
                    <a:pt x="62611" y="40132"/>
                  </a:cubicBezTo>
                  <a:cubicBezTo>
                    <a:pt x="70231" y="31496"/>
                    <a:pt x="78486" y="24130"/>
                    <a:pt x="86995" y="18161"/>
                  </a:cubicBezTo>
                  <a:cubicBezTo>
                    <a:pt x="95504" y="12192"/>
                    <a:pt x="104394" y="7620"/>
                    <a:pt x="113411" y="4572"/>
                  </a:cubicBezTo>
                  <a:cubicBezTo>
                    <a:pt x="122428" y="1524"/>
                    <a:pt x="131699" y="0"/>
                    <a:pt x="140970" y="0"/>
                  </a:cubicBezTo>
                  <a:lnTo>
                    <a:pt x="144526" y="0"/>
                  </a:lnTo>
                  <a:cubicBezTo>
                    <a:pt x="153797" y="0"/>
                    <a:pt x="162941" y="1524"/>
                    <a:pt x="172085" y="4572"/>
                  </a:cubicBezTo>
                  <a:cubicBezTo>
                    <a:pt x="181229" y="7620"/>
                    <a:pt x="189992" y="12192"/>
                    <a:pt x="198501" y="18161"/>
                  </a:cubicBezTo>
                  <a:cubicBezTo>
                    <a:pt x="207010" y="24130"/>
                    <a:pt x="215138" y="31496"/>
                    <a:pt x="222885" y="40132"/>
                  </a:cubicBezTo>
                  <a:cubicBezTo>
                    <a:pt x="230632" y="48768"/>
                    <a:pt x="237744" y="58674"/>
                    <a:pt x="244221" y="69723"/>
                  </a:cubicBezTo>
                  <a:cubicBezTo>
                    <a:pt x="250698" y="80772"/>
                    <a:pt x="256667" y="92837"/>
                    <a:pt x="261747" y="105791"/>
                  </a:cubicBezTo>
                  <a:cubicBezTo>
                    <a:pt x="266827" y="118745"/>
                    <a:pt x="271272" y="132461"/>
                    <a:pt x="274828" y="146939"/>
                  </a:cubicBezTo>
                  <a:cubicBezTo>
                    <a:pt x="278384" y="161417"/>
                    <a:pt x="281051" y="176276"/>
                    <a:pt x="282829" y="191643"/>
                  </a:cubicBezTo>
                  <a:cubicBezTo>
                    <a:pt x="284607" y="207010"/>
                    <a:pt x="285496" y="222504"/>
                    <a:pt x="285496" y="238125"/>
                  </a:cubicBezTo>
                  <a:cubicBezTo>
                    <a:pt x="285496" y="253746"/>
                    <a:pt x="284607" y="269240"/>
                    <a:pt x="282829" y="284607"/>
                  </a:cubicBezTo>
                  <a:cubicBezTo>
                    <a:pt x="281051" y="299974"/>
                    <a:pt x="278384" y="314833"/>
                    <a:pt x="274828" y="329311"/>
                  </a:cubicBezTo>
                  <a:cubicBezTo>
                    <a:pt x="271272" y="343789"/>
                    <a:pt x="266954" y="357505"/>
                    <a:pt x="261747" y="370459"/>
                  </a:cubicBezTo>
                  <a:cubicBezTo>
                    <a:pt x="256540" y="383413"/>
                    <a:pt x="250698" y="395478"/>
                    <a:pt x="244221" y="406527"/>
                  </a:cubicBezTo>
                  <a:cubicBezTo>
                    <a:pt x="237744" y="417576"/>
                    <a:pt x="230505" y="427482"/>
                    <a:pt x="222885" y="436118"/>
                  </a:cubicBezTo>
                  <a:cubicBezTo>
                    <a:pt x="215265" y="444754"/>
                    <a:pt x="207010" y="452120"/>
                    <a:pt x="198501" y="458089"/>
                  </a:cubicBezTo>
                  <a:cubicBezTo>
                    <a:pt x="189992" y="464058"/>
                    <a:pt x="181102" y="468630"/>
                    <a:pt x="172085" y="471678"/>
                  </a:cubicBezTo>
                  <a:cubicBezTo>
                    <a:pt x="163068" y="474726"/>
                    <a:pt x="153797" y="476250"/>
                    <a:pt x="144526" y="476250"/>
                  </a:cubicBezTo>
                  <a:lnTo>
                    <a:pt x="140970" y="476250"/>
                  </a:lnTo>
                  <a:cubicBezTo>
                    <a:pt x="131699" y="476250"/>
                    <a:pt x="122555" y="474726"/>
                    <a:pt x="113411" y="471678"/>
                  </a:cubicBezTo>
                  <a:cubicBezTo>
                    <a:pt x="104267" y="468630"/>
                    <a:pt x="95504" y="464058"/>
                    <a:pt x="86995" y="458089"/>
                  </a:cubicBezTo>
                  <a:cubicBezTo>
                    <a:pt x="78486" y="452120"/>
                    <a:pt x="70358" y="444754"/>
                    <a:pt x="62611" y="436118"/>
                  </a:cubicBezTo>
                  <a:cubicBezTo>
                    <a:pt x="54864" y="427482"/>
                    <a:pt x="47752" y="417576"/>
                    <a:pt x="41275" y="406527"/>
                  </a:cubicBezTo>
                  <a:cubicBezTo>
                    <a:pt x="34798" y="395478"/>
                    <a:pt x="28829" y="383413"/>
                    <a:pt x="23749" y="370459"/>
                  </a:cubicBezTo>
                  <a:cubicBezTo>
                    <a:pt x="18669" y="357505"/>
                    <a:pt x="14224" y="343789"/>
                    <a:pt x="10668" y="329311"/>
                  </a:cubicBezTo>
                  <a:cubicBezTo>
                    <a:pt x="7112" y="314833"/>
                    <a:pt x="4445" y="299974"/>
                    <a:pt x="2667" y="284607"/>
                  </a:cubicBezTo>
                  <a:cubicBezTo>
                    <a:pt x="889" y="269240"/>
                    <a:pt x="0" y="253746"/>
                    <a:pt x="0" y="238125"/>
                  </a:cubicBezTo>
                  <a:close/>
                </a:path>
              </a:pathLst>
            </a:custGeom>
            <a:solidFill>
              <a:srgbClr val="E50914">
                <a:alpha val="81176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7711" y="259842"/>
              <a:ext cx="157226" cy="208915"/>
            </a:xfrm>
            <a:custGeom>
              <a:avLst/>
              <a:gdLst/>
              <a:ahLst/>
              <a:cxnLst/>
              <a:rect l="l" t="t" r="r" b="b"/>
              <a:pathLst>
                <a:path w="157226" h="208915">
                  <a:moveTo>
                    <a:pt x="129286" y="19050"/>
                  </a:moveTo>
                  <a:cubicBezTo>
                    <a:pt x="131699" y="13462"/>
                    <a:pt x="129921" y="7112"/>
                    <a:pt x="124968" y="3556"/>
                  </a:cubicBezTo>
                  <a:cubicBezTo>
                    <a:pt x="120015" y="0"/>
                    <a:pt x="113411" y="381"/>
                    <a:pt x="108839" y="4318"/>
                  </a:cubicBezTo>
                  <a:lnTo>
                    <a:pt x="5461" y="94742"/>
                  </a:lnTo>
                  <a:cubicBezTo>
                    <a:pt x="1397" y="98298"/>
                    <a:pt x="0" y="104013"/>
                    <a:pt x="1905" y="108966"/>
                  </a:cubicBezTo>
                  <a:cubicBezTo>
                    <a:pt x="3810" y="113919"/>
                    <a:pt x="8636" y="117348"/>
                    <a:pt x="13970" y="117348"/>
                  </a:cubicBezTo>
                  <a:lnTo>
                    <a:pt x="59055" y="117348"/>
                  </a:lnTo>
                  <a:lnTo>
                    <a:pt x="27940" y="189865"/>
                  </a:lnTo>
                  <a:cubicBezTo>
                    <a:pt x="25527" y="195453"/>
                    <a:pt x="27305" y="201803"/>
                    <a:pt x="32258" y="205359"/>
                  </a:cubicBezTo>
                  <a:cubicBezTo>
                    <a:pt x="37211" y="208915"/>
                    <a:pt x="43815" y="208534"/>
                    <a:pt x="48387" y="204597"/>
                  </a:cubicBezTo>
                  <a:lnTo>
                    <a:pt x="151765" y="114173"/>
                  </a:lnTo>
                  <a:cubicBezTo>
                    <a:pt x="155829" y="110617"/>
                    <a:pt x="157226" y="104902"/>
                    <a:pt x="155321" y="99949"/>
                  </a:cubicBezTo>
                  <a:cubicBezTo>
                    <a:pt x="153416" y="94996"/>
                    <a:pt x="148590" y="91567"/>
                    <a:pt x="143256" y="91567"/>
                  </a:cubicBezTo>
                  <a:lnTo>
                    <a:pt x="98298" y="91567"/>
                  </a:lnTo>
                  <a:lnTo>
                    <a:pt x="129413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173655" y="6650582"/>
            <a:ext cx="715023" cy="870463"/>
            <a:chOff x="0" y="0"/>
            <a:chExt cx="747776" cy="9103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7776" cy="910336"/>
            </a:xfrm>
            <a:custGeom>
              <a:avLst/>
              <a:gdLst/>
              <a:ahLst/>
              <a:cxnLst/>
              <a:rect l="l" t="t" r="r" b="b"/>
              <a:pathLst>
                <a:path w="747776" h="910336">
                  <a:moveTo>
                    <a:pt x="376936" y="86868"/>
                  </a:moveTo>
                  <a:cubicBezTo>
                    <a:pt x="392176" y="86868"/>
                    <a:pt x="407289" y="88900"/>
                    <a:pt x="422275" y="92964"/>
                  </a:cubicBezTo>
                  <a:cubicBezTo>
                    <a:pt x="437261" y="97028"/>
                    <a:pt x="451866" y="102997"/>
                    <a:pt x="465963" y="110998"/>
                  </a:cubicBezTo>
                  <a:cubicBezTo>
                    <a:pt x="480060" y="118999"/>
                    <a:pt x="493522" y="128778"/>
                    <a:pt x="506222" y="140335"/>
                  </a:cubicBezTo>
                  <a:cubicBezTo>
                    <a:pt x="518922" y="151892"/>
                    <a:pt x="530733" y="165100"/>
                    <a:pt x="541528" y="179832"/>
                  </a:cubicBezTo>
                  <a:cubicBezTo>
                    <a:pt x="552323" y="194564"/>
                    <a:pt x="561975" y="210566"/>
                    <a:pt x="570484" y="227965"/>
                  </a:cubicBezTo>
                  <a:cubicBezTo>
                    <a:pt x="578993" y="245364"/>
                    <a:pt x="586105" y="263652"/>
                    <a:pt x="591947" y="282829"/>
                  </a:cubicBezTo>
                  <a:cubicBezTo>
                    <a:pt x="597789" y="302006"/>
                    <a:pt x="602234" y="321945"/>
                    <a:pt x="605155" y="342392"/>
                  </a:cubicBezTo>
                  <a:cubicBezTo>
                    <a:pt x="608076" y="362839"/>
                    <a:pt x="609600" y="383540"/>
                    <a:pt x="609600" y="404368"/>
                  </a:cubicBezTo>
                  <a:cubicBezTo>
                    <a:pt x="609600" y="425196"/>
                    <a:pt x="608076" y="445897"/>
                    <a:pt x="605155" y="466344"/>
                  </a:cubicBezTo>
                  <a:cubicBezTo>
                    <a:pt x="602234" y="486791"/>
                    <a:pt x="597789" y="506603"/>
                    <a:pt x="591947" y="525907"/>
                  </a:cubicBezTo>
                  <a:cubicBezTo>
                    <a:pt x="586105" y="545211"/>
                    <a:pt x="578993" y="563499"/>
                    <a:pt x="570484" y="580771"/>
                  </a:cubicBezTo>
                  <a:cubicBezTo>
                    <a:pt x="561975" y="598043"/>
                    <a:pt x="552323" y="614172"/>
                    <a:pt x="541528" y="628904"/>
                  </a:cubicBezTo>
                  <a:cubicBezTo>
                    <a:pt x="530733" y="643636"/>
                    <a:pt x="518922" y="656844"/>
                    <a:pt x="506222" y="668401"/>
                  </a:cubicBezTo>
                  <a:cubicBezTo>
                    <a:pt x="493522" y="679958"/>
                    <a:pt x="480060" y="689737"/>
                    <a:pt x="465963" y="697738"/>
                  </a:cubicBezTo>
                  <a:cubicBezTo>
                    <a:pt x="451866" y="705739"/>
                    <a:pt x="437261" y="711708"/>
                    <a:pt x="422275" y="715772"/>
                  </a:cubicBezTo>
                  <a:cubicBezTo>
                    <a:pt x="407289" y="719836"/>
                    <a:pt x="392176" y="721868"/>
                    <a:pt x="376936" y="721868"/>
                  </a:cubicBezTo>
                  <a:lnTo>
                    <a:pt x="372364" y="721868"/>
                  </a:lnTo>
                  <a:cubicBezTo>
                    <a:pt x="357124" y="721868"/>
                    <a:pt x="342011" y="719836"/>
                    <a:pt x="327025" y="715772"/>
                  </a:cubicBezTo>
                  <a:cubicBezTo>
                    <a:pt x="312039" y="711708"/>
                    <a:pt x="297434" y="705739"/>
                    <a:pt x="283337" y="697738"/>
                  </a:cubicBezTo>
                  <a:cubicBezTo>
                    <a:pt x="269240" y="689737"/>
                    <a:pt x="255778" y="679958"/>
                    <a:pt x="243078" y="668401"/>
                  </a:cubicBezTo>
                  <a:cubicBezTo>
                    <a:pt x="230378" y="656844"/>
                    <a:pt x="218567" y="643636"/>
                    <a:pt x="207772" y="628904"/>
                  </a:cubicBezTo>
                  <a:cubicBezTo>
                    <a:pt x="196977" y="614172"/>
                    <a:pt x="187325" y="598170"/>
                    <a:pt x="178816" y="580771"/>
                  </a:cubicBezTo>
                  <a:cubicBezTo>
                    <a:pt x="170307" y="563372"/>
                    <a:pt x="163195" y="545084"/>
                    <a:pt x="157353" y="525907"/>
                  </a:cubicBezTo>
                  <a:cubicBezTo>
                    <a:pt x="151511" y="506730"/>
                    <a:pt x="147066" y="486791"/>
                    <a:pt x="144145" y="466344"/>
                  </a:cubicBezTo>
                  <a:cubicBezTo>
                    <a:pt x="141224" y="445897"/>
                    <a:pt x="139700" y="425196"/>
                    <a:pt x="139700" y="404368"/>
                  </a:cubicBezTo>
                  <a:cubicBezTo>
                    <a:pt x="139700" y="383540"/>
                    <a:pt x="141224" y="362839"/>
                    <a:pt x="144145" y="342392"/>
                  </a:cubicBezTo>
                  <a:cubicBezTo>
                    <a:pt x="147066" y="321945"/>
                    <a:pt x="151511" y="302133"/>
                    <a:pt x="157353" y="282829"/>
                  </a:cubicBezTo>
                  <a:cubicBezTo>
                    <a:pt x="163195" y="263525"/>
                    <a:pt x="170307" y="245237"/>
                    <a:pt x="178816" y="227965"/>
                  </a:cubicBezTo>
                  <a:cubicBezTo>
                    <a:pt x="187325" y="210693"/>
                    <a:pt x="196977" y="194564"/>
                    <a:pt x="207772" y="179832"/>
                  </a:cubicBezTo>
                  <a:cubicBezTo>
                    <a:pt x="218567" y="165100"/>
                    <a:pt x="230378" y="151892"/>
                    <a:pt x="243078" y="140335"/>
                  </a:cubicBezTo>
                  <a:cubicBezTo>
                    <a:pt x="255778" y="128778"/>
                    <a:pt x="269240" y="118999"/>
                    <a:pt x="283337" y="110998"/>
                  </a:cubicBezTo>
                  <a:cubicBezTo>
                    <a:pt x="297434" y="102997"/>
                    <a:pt x="312039" y="97028"/>
                    <a:pt x="327025" y="92964"/>
                  </a:cubicBezTo>
                  <a:cubicBezTo>
                    <a:pt x="342011" y="88900"/>
                    <a:pt x="357124" y="86868"/>
                    <a:pt x="372364" y="86868"/>
                  </a:cubicBezTo>
                  <a:close/>
                  <a:moveTo>
                    <a:pt x="0" y="0"/>
                  </a:moveTo>
                  <a:lnTo>
                    <a:pt x="0" y="910336"/>
                  </a:lnTo>
                  <a:lnTo>
                    <a:pt x="747776" y="910336"/>
                  </a:lnTo>
                  <a:lnTo>
                    <a:pt x="747776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598070" y="8332659"/>
            <a:ext cx="291559" cy="291511"/>
            <a:chOff x="0" y="0"/>
            <a:chExt cx="228689" cy="228651"/>
          </a:xfrm>
        </p:grpSpPr>
        <p:sp>
          <p:nvSpPr>
            <p:cNvPr id="28" name="Freeform 28"/>
            <p:cNvSpPr/>
            <p:nvPr/>
          </p:nvSpPr>
          <p:spPr>
            <a:xfrm>
              <a:off x="0" y="-1143"/>
              <a:ext cx="228727" cy="230886"/>
            </a:xfrm>
            <a:custGeom>
              <a:avLst/>
              <a:gdLst/>
              <a:ahLst/>
              <a:cxnLst/>
              <a:rect l="l" t="t" r="r" b="b"/>
              <a:pathLst>
                <a:path w="228727" h="230886">
                  <a:moveTo>
                    <a:pt x="14351" y="44069"/>
                  </a:moveTo>
                  <a:lnTo>
                    <a:pt x="157226" y="44069"/>
                  </a:lnTo>
                  <a:lnTo>
                    <a:pt x="157226" y="15494"/>
                  </a:lnTo>
                  <a:cubicBezTo>
                    <a:pt x="157226" y="9779"/>
                    <a:pt x="160655" y="4572"/>
                    <a:pt x="166116" y="2286"/>
                  </a:cubicBezTo>
                  <a:cubicBezTo>
                    <a:pt x="171577" y="0"/>
                    <a:pt x="177546" y="1270"/>
                    <a:pt x="181737" y="5334"/>
                  </a:cubicBezTo>
                  <a:lnTo>
                    <a:pt x="224536" y="48133"/>
                  </a:lnTo>
                  <a:cubicBezTo>
                    <a:pt x="227203" y="50800"/>
                    <a:pt x="228727" y="54483"/>
                    <a:pt x="228727" y="58166"/>
                  </a:cubicBezTo>
                  <a:cubicBezTo>
                    <a:pt x="228727" y="61849"/>
                    <a:pt x="227203" y="65532"/>
                    <a:pt x="224536" y="68199"/>
                  </a:cubicBezTo>
                  <a:lnTo>
                    <a:pt x="181610" y="111252"/>
                  </a:lnTo>
                  <a:cubicBezTo>
                    <a:pt x="177546" y="115316"/>
                    <a:pt x="171323" y="116586"/>
                    <a:pt x="165989" y="114300"/>
                  </a:cubicBezTo>
                  <a:cubicBezTo>
                    <a:pt x="160655" y="112014"/>
                    <a:pt x="157099" y="106934"/>
                    <a:pt x="157099" y="101092"/>
                  </a:cubicBezTo>
                  <a:lnTo>
                    <a:pt x="157099" y="72644"/>
                  </a:lnTo>
                  <a:lnTo>
                    <a:pt x="14351" y="72644"/>
                  </a:lnTo>
                  <a:cubicBezTo>
                    <a:pt x="6477" y="72644"/>
                    <a:pt x="0" y="66167"/>
                    <a:pt x="0" y="58293"/>
                  </a:cubicBezTo>
                  <a:cubicBezTo>
                    <a:pt x="0" y="50419"/>
                    <a:pt x="6350" y="44069"/>
                    <a:pt x="14224" y="44069"/>
                  </a:cubicBezTo>
                  <a:close/>
                  <a:moveTo>
                    <a:pt x="214376" y="158369"/>
                  </a:moveTo>
                  <a:cubicBezTo>
                    <a:pt x="222250" y="158369"/>
                    <a:pt x="228600" y="164719"/>
                    <a:pt x="228600" y="172593"/>
                  </a:cubicBezTo>
                  <a:cubicBezTo>
                    <a:pt x="228600" y="180467"/>
                    <a:pt x="222250" y="186817"/>
                    <a:pt x="214376" y="186817"/>
                  </a:cubicBezTo>
                  <a:lnTo>
                    <a:pt x="71501" y="186817"/>
                  </a:lnTo>
                  <a:lnTo>
                    <a:pt x="71501" y="215392"/>
                  </a:lnTo>
                  <a:cubicBezTo>
                    <a:pt x="71501" y="221107"/>
                    <a:pt x="68072" y="226314"/>
                    <a:pt x="62611" y="228600"/>
                  </a:cubicBezTo>
                  <a:cubicBezTo>
                    <a:pt x="57150" y="230886"/>
                    <a:pt x="51181" y="229616"/>
                    <a:pt x="46990" y="225552"/>
                  </a:cubicBezTo>
                  <a:lnTo>
                    <a:pt x="4191" y="182753"/>
                  </a:lnTo>
                  <a:cubicBezTo>
                    <a:pt x="1524" y="180086"/>
                    <a:pt x="0" y="176403"/>
                    <a:pt x="0" y="172720"/>
                  </a:cubicBezTo>
                  <a:cubicBezTo>
                    <a:pt x="0" y="169037"/>
                    <a:pt x="1524" y="165354"/>
                    <a:pt x="4191" y="162687"/>
                  </a:cubicBezTo>
                  <a:lnTo>
                    <a:pt x="47117" y="119761"/>
                  </a:lnTo>
                  <a:cubicBezTo>
                    <a:pt x="51181" y="115697"/>
                    <a:pt x="57404" y="114427"/>
                    <a:pt x="62738" y="116713"/>
                  </a:cubicBezTo>
                  <a:cubicBezTo>
                    <a:pt x="68072" y="118999"/>
                    <a:pt x="71628" y="124079"/>
                    <a:pt x="71628" y="129921"/>
                  </a:cubicBezTo>
                  <a:lnTo>
                    <a:pt x="71628" y="158496"/>
                  </a:lnTo>
                  <a:lnTo>
                    <a:pt x="214376" y="158496"/>
                  </a:lnTo>
                  <a:lnTo>
                    <a:pt x="214376" y="158369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598132" y="11222906"/>
            <a:ext cx="170012" cy="170012"/>
            <a:chOff x="0" y="0"/>
            <a:chExt cx="133350" cy="1333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70993" y="133350"/>
                    <a:pt x="75438" y="132969"/>
                    <a:pt x="79629" y="132080"/>
                  </a:cubicBezTo>
                  <a:cubicBezTo>
                    <a:pt x="83820" y="131191"/>
                    <a:pt x="88138" y="129921"/>
                    <a:pt x="92075" y="128270"/>
                  </a:cubicBezTo>
                  <a:cubicBezTo>
                    <a:pt x="96012" y="126619"/>
                    <a:pt x="99949" y="124587"/>
                    <a:pt x="103632" y="122047"/>
                  </a:cubicBezTo>
                  <a:cubicBezTo>
                    <a:pt x="107315" y="119507"/>
                    <a:pt x="110617" y="116840"/>
                    <a:pt x="113792" y="113792"/>
                  </a:cubicBezTo>
                  <a:cubicBezTo>
                    <a:pt x="116967" y="110744"/>
                    <a:pt x="119634" y="107315"/>
                    <a:pt x="122047" y="103632"/>
                  </a:cubicBezTo>
                  <a:cubicBezTo>
                    <a:pt x="124460" y="99949"/>
                    <a:pt x="126492" y="96139"/>
                    <a:pt x="128270" y="92075"/>
                  </a:cubicBezTo>
                  <a:cubicBezTo>
                    <a:pt x="130048" y="88011"/>
                    <a:pt x="131191" y="83820"/>
                    <a:pt x="132080" y="79629"/>
                  </a:cubicBezTo>
                  <a:cubicBezTo>
                    <a:pt x="132969" y="75438"/>
                    <a:pt x="133350" y="70993"/>
                    <a:pt x="133350" y="66675"/>
                  </a:cubicBezTo>
                  <a:cubicBezTo>
                    <a:pt x="133350" y="62357"/>
                    <a:pt x="132969" y="57912"/>
                    <a:pt x="132080" y="53721"/>
                  </a:cubicBezTo>
                  <a:cubicBezTo>
                    <a:pt x="131191" y="49530"/>
                    <a:pt x="129921" y="45212"/>
                    <a:pt x="128270" y="41275"/>
                  </a:cubicBezTo>
                  <a:cubicBezTo>
                    <a:pt x="126619" y="37338"/>
                    <a:pt x="124587" y="33401"/>
                    <a:pt x="122047" y="29718"/>
                  </a:cubicBezTo>
                  <a:cubicBezTo>
                    <a:pt x="119507" y="26035"/>
                    <a:pt x="116840" y="22733"/>
                    <a:pt x="113792" y="19558"/>
                  </a:cubicBezTo>
                  <a:cubicBezTo>
                    <a:pt x="110744" y="16383"/>
                    <a:pt x="107315" y="13716"/>
                    <a:pt x="103632" y="11303"/>
                  </a:cubicBezTo>
                  <a:cubicBezTo>
                    <a:pt x="99949" y="8890"/>
                    <a:pt x="96266" y="6731"/>
                    <a:pt x="92202" y="5080"/>
                  </a:cubicBezTo>
                  <a:cubicBezTo>
                    <a:pt x="88138" y="3429"/>
                    <a:pt x="83947" y="2159"/>
                    <a:pt x="79629" y="1270"/>
                  </a:cubicBezTo>
                  <a:cubicBezTo>
                    <a:pt x="75311" y="381"/>
                    <a:pt x="70993" y="0"/>
                    <a:pt x="66675" y="0"/>
                  </a:cubicBezTo>
                  <a:cubicBezTo>
                    <a:pt x="62357" y="0"/>
                    <a:pt x="57912" y="381"/>
                    <a:pt x="53721" y="1270"/>
                  </a:cubicBezTo>
                  <a:cubicBezTo>
                    <a:pt x="49530" y="2159"/>
                    <a:pt x="45212" y="3429"/>
                    <a:pt x="41275" y="5080"/>
                  </a:cubicBezTo>
                  <a:cubicBezTo>
                    <a:pt x="37338" y="6731"/>
                    <a:pt x="33401" y="8763"/>
                    <a:pt x="29718" y="11303"/>
                  </a:cubicBezTo>
                  <a:cubicBezTo>
                    <a:pt x="26035" y="13843"/>
                    <a:pt x="22733" y="16510"/>
                    <a:pt x="19558" y="19558"/>
                  </a:cubicBezTo>
                  <a:cubicBezTo>
                    <a:pt x="16383" y="22606"/>
                    <a:pt x="13716" y="26035"/>
                    <a:pt x="11303" y="29718"/>
                  </a:cubicBezTo>
                  <a:cubicBezTo>
                    <a:pt x="8890" y="33401"/>
                    <a:pt x="6858" y="37211"/>
                    <a:pt x="5080" y="41275"/>
                  </a:cubicBezTo>
                  <a:cubicBezTo>
                    <a:pt x="3302" y="45339"/>
                    <a:pt x="2159" y="49530"/>
                    <a:pt x="1270" y="53721"/>
                  </a:cubicBezTo>
                  <a:cubicBezTo>
                    <a:pt x="381" y="57912"/>
                    <a:pt x="0" y="62357"/>
                    <a:pt x="0" y="66675"/>
                  </a:cubicBezTo>
                  <a:cubicBezTo>
                    <a:pt x="0" y="70993"/>
                    <a:pt x="381" y="75438"/>
                    <a:pt x="1270" y="79629"/>
                  </a:cubicBezTo>
                  <a:cubicBezTo>
                    <a:pt x="2159" y="83820"/>
                    <a:pt x="3429" y="88138"/>
                    <a:pt x="5080" y="92075"/>
                  </a:cubicBezTo>
                  <a:cubicBezTo>
                    <a:pt x="6731" y="96012"/>
                    <a:pt x="8763" y="99949"/>
                    <a:pt x="11303" y="103632"/>
                  </a:cubicBezTo>
                  <a:cubicBezTo>
                    <a:pt x="13843" y="107315"/>
                    <a:pt x="16510" y="110617"/>
                    <a:pt x="19558" y="113792"/>
                  </a:cubicBezTo>
                  <a:cubicBezTo>
                    <a:pt x="22606" y="116967"/>
                    <a:pt x="26035" y="119634"/>
                    <a:pt x="29718" y="122047"/>
                  </a:cubicBezTo>
                  <a:cubicBezTo>
                    <a:pt x="33401" y="124460"/>
                    <a:pt x="37211" y="126492"/>
                    <a:pt x="41275" y="128270"/>
                  </a:cubicBezTo>
                  <a:cubicBezTo>
                    <a:pt x="45339" y="130048"/>
                    <a:pt x="49530" y="131191"/>
                    <a:pt x="53721" y="132080"/>
                  </a:cubicBezTo>
                  <a:cubicBezTo>
                    <a:pt x="57912" y="132969"/>
                    <a:pt x="62357" y="133350"/>
                    <a:pt x="66675" y="133350"/>
                  </a:cubicBezTo>
                  <a:close/>
                  <a:moveTo>
                    <a:pt x="56261" y="87503"/>
                  </a:moveTo>
                  <a:lnTo>
                    <a:pt x="62484" y="87503"/>
                  </a:lnTo>
                  <a:lnTo>
                    <a:pt x="62484" y="70866"/>
                  </a:lnTo>
                  <a:lnTo>
                    <a:pt x="56261" y="70866"/>
                  </a:lnTo>
                  <a:cubicBezTo>
                    <a:pt x="52832" y="70866"/>
                    <a:pt x="50038" y="68072"/>
                    <a:pt x="50038" y="64643"/>
                  </a:cubicBezTo>
                  <a:cubicBezTo>
                    <a:pt x="50038" y="61214"/>
                    <a:pt x="52832" y="58420"/>
                    <a:pt x="56261" y="58420"/>
                  </a:cubicBezTo>
                  <a:lnTo>
                    <a:pt x="68707" y="58420"/>
                  </a:lnTo>
                  <a:cubicBezTo>
                    <a:pt x="72136" y="58420"/>
                    <a:pt x="74930" y="61214"/>
                    <a:pt x="74930" y="64643"/>
                  </a:cubicBezTo>
                  <a:lnTo>
                    <a:pt x="74930" y="87503"/>
                  </a:lnTo>
                  <a:lnTo>
                    <a:pt x="76962" y="87503"/>
                  </a:lnTo>
                  <a:cubicBezTo>
                    <a:pt x="80391" y="87503"/>
                    <a:pt x="83185" y="90297"/>
                    <a:pt x="83185" y="93726"/>
                  </a:cubicBezTo>
                  <a:cubicBezTo>
                    <a:pt x="83185" y="97155"/>
                    <a:pt x="80391" y="99949"/>
                    <a:pt x="76962" y="99949"/>
                  </a:cubicBezTo>
                  <a:lnTo>
                    <a:pt x="56261" y="99949"/>
                  </a:lnTo>
                  <a:cubicBezTo>
                    <a:pt x="52832" y="99949"/>
                    <a:pt x="50038" y="97155"/>
                    <a:pt x="50038" y="93726"/>
                  </a:cubicBezTo>
                  <a:cubicBezTo>
                    <a:pt x="50038" y="90297"/>
                    <a:pt x="52832" y="87503"/>
                    <a:pt x="56261" y="87503"/>
                  </a:cubicBezTo>
                  <a:close/>
                  <a:moveTo>
                    <a:pt x="66675" y="33274"/>
                  </a:moveTo>
                  <a:cubicBezTo>
                    <a:pt x="68961" y="33274"/>
                    <a:pt x="70993" y="34036"/>
                    <a:pt x="72517" y="35687"/>
                  </a:cubicBezTo>
                  <a:cubicBezTo>
                    <a:pt x="74041" y="37338"/>
                    <a:pt x="74930" y="39243"/>
                    <a:pt x="74930" y="41529"/>
                  </a:cubicBezTo>
                  <a:cubicBezTo>
                    <a:pt x="74930" y="43815"/>
                    <a:pt x="74168" y="45847"/>
                    <a:pt x="72517" y="47371"/>
                  </a:cubicBezTo>
                  <a:cubicBezTo>
                    <a:pt x="70866" y="48895"/>
                    <a:pt x="68961" y="49784"/>
                    <a:pt x="66675" y="49784"/>
                  </a:cubicBezTo>
                  <a:cubicBezTo>
                    <a:pt x="64389" y="49784"/>
                    <a:pt x="62357" y="49022"/>
                    <a:pt x="60833" y="47371"/>
                  </a:cubicBezTo>
                  <a:cubicBezTo>
                    <a:pt x="59309" y="45720"/>
                    <a:pt x="58420" y="43815"/>
                    <a:pt x="58420" y="41529"/>
                  </a:cubicBezTo>
                  <a:cubicBezTo>
                    <a:pt x="58420" y="39243"/>
                    <a:pt x="59182" y="37211"/>
                    <a:pt x="60833" y="35687"/>
                  </a:cubicBezTo>
                  <a:cubicBezTo>
                    <a:pt x="62484" y="34163"/>
                    <a:pt x="64389" y="33274"/>
                    <a:pt x="66675" y="33274"/>
                  </a:cubicBez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0092693" y="6569623"/>
            <a:ext cx="876936" cy="1032375"/>
            <a:chOff x="0" y="0"/>
            <a:chExt cx="687832" cy="809752"/>
          </a:xfrm>
        </p:grpSpPr>
        <p:sp>
          <p:nvSpPr>
            <p:cNvPr id="32" name="Freeform 32"/>
            <p:cNvSpPr/>
            <p:nvPr/>
          </p:nvSpPr>
          <p:spPr>
            <a:xfrm>
              <a:off x="63500" y="63500"/>
              <a:ext cx="560832" cy="682752"/>
            </a:xfrm>
            <a:custGeom>
              <a:avLst/>
              <a:gdLst/>
              <a:ahLst/>
              <a:cxnLst/>
              <a:rect l="l" t="t" r="r" b="b"/>
              <a:pathLst>
                <a:path w="560832" h="682752">
                  <a:moveTo>
                    <a:pt x="0" y="0"/>
                  </a:moveTo>
                  <a:lnTo>
                    <a:pt x="560832" y="0"/>
                  </a:lnTo>
                  <a:lnTo>
                    <a:pt x="560832" y="682752"/>
                  </a:lnTo>
                  <a:lnTo>
                    <a:pt x="0" y="682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68275" y="128524"/>
              <a:ext cx="352679" cy="476504"/>
            </a:xfrm>
            <a:custGeom>
              <a:avLst/>
              <a:gdLst/>
              <a:ahLst/>
              <a:cxnLst/>
              <a:rect l="l" t="t" r="r" b="b"/>
              <a:pathLst>
                <a:path w="352679" h="476504">
                  <a:moveTo>
                    <a:pt x="0" y="238252"/>
                  </a:moveTo>
                  <a:cubicBezTo>
                    <a:pt x="0" y="230505"/>
                    <a:pt x="254" y="222631"/>
                    <a:pt x="889" y="214884"/>
                  </a:cubicBezTo>
                  <a:cubicBezTo>
                    <a:pt x="1524" y="207137"/>
                    <a:pt x="2286" y="199390"/>
                    <a:pt x="3429" y="191770"/>
                  </a:cubicBezTo>
                  <a:cubicBezTo>
                    <a:pt x="4572" y="184150"/>
                    <a:pt x="5969" y="176530"/>
                    <a:pt x="7620" y="169164"/>
                  </a:cubicBezTo>
                  <a:cubicBezTo>
                    <a:pt x="9271" y="161798"/>
                    <a:pt x="11176" y="154305"/>
                    <a:pt x="13335" y="147193"/>
                  </a:cubicBezTo>
                  <a:cubicBezTo>
                    <a:pt x="15494" y="140081"/>
                    <a:pt x="17907" y="132969"/>
                    <a:pt x="20701" y="126111"/>
                  </a:cubicBezTo>
                  <a:cubicBezTo>
                    <a:pt x="23495" y="119253"/>
                    <a:pt x="26289" y="112522"/>
                    <a:pt x="29464" y="106045"/>
                  </a:cubicBezTo>
                  <a:cubicBezTo>
                    <a:pt x="32639" y="99568"/>
                    <a:pt x="36068" y="93345"/>
                    <a:pt x="39624" y="87249"/>
                  </a:cubicBezTo>
                  <a:cubicBezTo>
                    <a:pt x="43180" y="81153"/>
                    <a:pt x="47117" y="75438"/>
                    <a:pt x="51181" y="69977"/>
                  </a:cubicBezTo>
                  <a:cubicBezTo>
                    <a:pt x="55245" y="64516"/>
                    <a:pt x="59436" y="59182"/>
                    <a:pt x="63881" y="54229"/>
                  </a:cubicBezTo>
                  <a:cubicBezTo>
                    <a:pt x="68326" y="49276"/>
                    <a:pt x="72898" y="44704"/>
                    <a:pt x="77597" y="40259"/>
                  </a:cubicBezTo>
                  <a:cubicBezTo>
                    <a:pt x="82296" y="35814"/>
                    <a:pt x="87249" y="31877"/>
                    <a:pt x="92329" y="28194"/>
                  </a:cubicBezTo>
                  <a:cubicBezTo>
                    <a:pt x="97409" y="24511"/>
                    <a:pt x="102489" y="21209"/>
                    <a:pt x="107823" y="18161"/>
                  </a:cubicBezTo>
                  <a:cubicBezTo>
                    <a:pt x="113157" y="15113"/>
                    <a:pt x="118491" y="12573"/>
                    <a:pt x="123952" y="10287"/>
                  </a:cubicBezTo>
                  <a:cubicBezTo>
                    <a:pt x="129413" y="8001"/>
                    <a:pt x="135001" y="6096"/>
                    <a:pt x="140589" y="4572"/>
                  </a:cubicBezTo>
                  <a:cubicBezTo>
                    <a:pt x="146177" y="3048"/>
                    <a:pt x="151892" y="1905"/>
                    <a:pt x="157480" y="1143"/>
                  </a:cubicBezTo>
                  <a:cubicBezTo>
                    <a:pt x="163068" y="381"/>
                    <a:pt x="168910" y="0"/>
                    <a:pt x="174625" y="0"/>
                  </a:cubicBezTo>
                  <a:lnTo>
                    <a:pt x="178054" y="0"/>
                  </a:lnTo>
                  <a:cubicBezTo>
                    <a:pt x="183769" y="0"/>
                    <a:pt x="189484" y="381"/>
                    <a:pt x="195199" y="1143"/>
                  </a:cubicBezTo>
                  <a:cubicBezTo>
                    <a:pt x="200914" y="1905"/>
                    <a:pt x="206502" y="3048"/>
                    <a:pt x="212090" y="4572"/>
                  </a:cubicBezTo>
                  <a:cubicBezTo>
                    <a:pt x="217678" y="6096"/>
                    <a:pt x="223266" y="8001"/>
                    <a:pt x="228727" y="10287"/>
                  </a:cubicBezTo>
                  <a:cubicBezTo>
                    <a:pt x="234188" y="12573"/>
                    <a:pt x="239522" y="15113"/>
                    <a:pt x="244856" y="18161"/>
                  </a:cubicBezTo>
                  <a:cubicBezTo>
                    <a:pt x="250190" y="21209"/>
                    <a:pt x="255270" y="24511"/>
                    <a:pt x="260350" y="28194"/>
                  </a:cubicBezTo>
                  <a:cubicBezTo>
                    <a:pt x="265430" y="31877"/>
                    <a:pt x="270256" y="35814"/>
                    <a:pt x="275082" y="40259"/>
                  </a:cubicBezTo>
                  <a:cubicBezTo>
                    <a:pt x="279908" y="44704"/>
                    <a:pt x="284480" y="49276"/>
                    <a:pt x="288798" y="54229"/>
                  </a:cubicBezTo>
                  <a:cubicBezTo>
                    <a:pt x="293116" y="59182"/>
                    <a:pt x="297434" y="64389"/>
                    <a:pt x="301498" y="69977"/>
                  </a:cubicBezTo>
                  <a:cubicBezTo>
                    <a:pt x="305562" y="75565"/>
                    <a:pt x="309372" y="81280"/>
                    <a:pt x="313055" y="87249"/>
                  </a:cubicBezTo>
                  <a:cubicBezTo>
                    <a:pt x="316738" y="93218"/>
                    <a:pt x="320040" y="99568"/>
                    <a:pt x="323215" y="106045"/>
                  </a:cubicBezTo>
                  <a:cubicBezTo>
                    <a:pt x="326390" y="112522"/>
                    <a:pt x="329311" y="119253"/>
                    <a:pt x="331978" y="126111"/>
                  </a:cubicBezTo>
                  <a:cubicBezTo>
                    <a:pt x="334645" y="132969"/>
                    <a:pt x="337058" y="140081"/>
                    <a:pt x="339344" y="147193"/>
                  </a:cubicBezTo>
                  <a:cubicBezTo>
                    <a:pt x="341630" y="154305"/>
                    <a:pt x="343408" y="161671"/>
                    <a:pt x="345059" y="169164"/>
                  </a:cubicBezTo>
                  <a:cubicBezTo>
                    <a:pt x="346710" y="176657"/>
                    <a:pt x="348107" y="184150"/>
                    <a:pt x="349250" y="191770"/>
                  </a:cubicBezTo>
                  <a:cubicBezTo>
                    <a:pt x="350393" y="199390"/>
                    <a:pt x="351155" y="207137"/>
                    <a:pt x="351790" y="214884"/>
                  </a:cubicBezTo>
                  <a:cubicBezTo>
                    <a:pt x="352425" y="222631"/>
                    <a:pt x="352679" y="230378"/>
                    <a:pt x="352679" y="238252"/>
                  </a:cubicBezTo>
                  <a:cubicBezTo>
                    <a:pt x="352679" y="246126"/>
                    <a:pt x="352425" y="253873"/>
                    <a:pt x="351790" y="261620"/>
                  </a:cubicBezTo>
                  <a:cubicBezTo>
                    <a:pt x="351155" y="269367"/>
                    <a:pt x="350393" y="277114"/>
                    <a:pt x="349250" y="284734"/>
                  </a:cubicBezTo>
                  <a:cubicBezTo>
                    <a:pt x="348107" y="292354"/>
                    <a:pt x="346710" y="299974"/>
                    <a:pt x="345059" y="307340"/>
                  </a:cubicBezTo>
                  <a:cubicBezTo>
                    <a:pt x="343408" y="314706"/>
                    <a:pt x="341503" y="322199"/>
                    <a:pt x="339344" y="329311"/>
                  </a:cubicBezTo>
                  <a:cubicBezTo>
                    <a:pt x="337185" y="336423"/>
                    <a:pt x="334772" y="343535"/>
                    <a:pt x="331978" y="350393"/>
                  </a:cubicBezTo>
                  <a:cubicBezTo>
                    <a:pt x="329184" y="357251"/>
                    <a:pt x="326390" y="363982"/>
                    <a:pt x="323215" y="370459"/>
                  </a:cubicBezTo>
                  <a:cubicBezTo>
                    <a:pt x="320040" y="376936"/>
                    <a:pt x="316611" y="383159"/>
                    <a:pt x="313055" y="389255"/>
                  </a:cubicBezTo>
                  <a:cubicBezTo>
                    <a:pt x="309499" y="395351"/>
                    <a:pt x="305562" y="401066"/>
                    <a:pt x="301498" y="406527"/>
                  </a:cubicBezTo>
                  <a:cubicBezTo>
                    <a:pt x="297434" y="411988"/>
                    <a:pt x="293243" y="417322"/>
                    <a:pt x="288798" y="422275"/>
                  </a:cubicBezTo>
                  <a:cubicBezTo>
                    <a:pt x="284353" y="427228"/>
                    <a:pt x="279781" y="431800"/>
                    <a:pt x="275082" y="436245"/>
                  </a:cubicBezTo>
                  <a:cubicBezTo>
                    <a:pt x="270383" y="440690"/>
                    <a:pt x="265430" y="444627"/>
                    <a:pt x="260350" y="448310"/>
                  </a:cubicBezTo>
                  <a:cubicBezTo>
                    <a:pt x="255270" y="451993"/>
                    <a:pt x="250190" y="455295"/>
                    <a:pt x="244856" y="458343"/>
                  </a:cubicBezTo>
                  <a:cubicBezTo>
                    <a:pt x="239522" y="461391"/>
                    <a:pt x="234188" y="463931"/>
                    <a:pt x="228727" y="466217"/>
                  </a:cubicBezTo>
                  <a:cubicBezTo>
                    <a:pt x="223266" y="468503"/>
                    <a:pt x="217678" y="470408"/>
                    <a:pt x="212090" y="471932"/>
                  </a:cubicBezTo>
                  <a:cubicBezTo>
                    <a:pt x="206502" y="473456"/>
                    <a:pt x="200787" y="474599"/>
                    <a:pt x="195199" y="475361"/>
                  </a:cubicBezTo>
                  <a:cubicBezTo>
                    <a:pt x="189611" y="476123"/>
                    <a:pt x="183769" y="476504"/>
                    <a:pt x="178054" y="476504"/>
                  </a:cubicBezTo>
                  <a:lnTo>
                    <a:pt x="174625" y="476504"/>
                  </a:lnTo>
                  <a:cubicBezTo>
                    <a:pt x="168910" y="476504"/>
                    <a:pt x="163195" y="476123"/>
                    <a:pt x="157480" y="475361"/>
                  </a:cubicBezTo>
                  <a:cubicBezTo>
                    <a:pt x="151765" y="474599"/>
                    <a:pt x="146177" y="473456"/>
                    <a:pt x="140589" y="471932"/>
                  </a:cubicBezTo>
                  <a:cubicBezTo>
                    <a:pt x="135001" y="470408"/>
                    <a:pt x="129413" y="468503"/>
                    <a:pt x="123952" y="466217"/>
                  </a:cubicBezTo>
                  <a:cubicBezTo>
                    <a:pt x="118491" y="463931"/>
                    <a:pt x="113157" y="461391"/>
                    <a:pt x="107823" y="458343"/>
                  </a:cubicBezTo>
                  <a:cubicBezTo>
                    <a:pt x="102489" y="455295"/>
                    <a:pt x="97409" y="451993"/>
                    <a:pt x="92329" y="448310"/>
                  </a:cubicBezTo>
                  <a:cubicBezTo>
                    <a:pt x="87249" y="444627"/>
                    <a:pt x="82423" y="440690"/>
                    <a:pt x="77597" y="436245"/>
                  </a:cubicBezTo>
                  <a:cubicBezTo>
                    <a:pt x="72771" y="431800"/>
                    <a:pt x="68199" y="427228"/>
                    <a:pt x="63881" y="422275"/>
                  </a:cubicBezTo>
                  <a:cubicBezTo>
                    <a:pt x="59563" y="417322"/>
                    <a:pt x="55245" y="412115"/>
                    <a:pt x="51181" y="406527"/>
                  </a:cubicBezTo>
                  <a:cubicBezTo>
                    <a:pt x="47117" y="400939"/>
                    <a:pt x="43307" y="395224"/>
                    <a:pt x="39624" y="389255"/>
                  </a:cubicBezTo>
                  <a:cubicBezTo>
                    <a:pt x="35941" y="383286"/>
                    <a:pt x="32639" y="376936"/>
                    <a:pt x="29464" y="370459"/>
                  </a:cubicBezTo>
                  <a:cubicBezTo>
                    <a:pt x="26289" y="363982"/>
                    <a:pt x="23368" y="357251"/>
                    <a:pt x="20701" y="350393"/>
                  </a:cubicBezTo>
                  <a:cubicBezTo>
                    <a:pt x="18034" y="343535"/>
                    <a:pt x="15621" y="336423"/>
                    <a:pt x="13335" y="329311"/>
                  </a:cubicBezTo>
                  <a:cubicBezTo>
                    <a:pt x="11049" y="322199"/>
                    <a:pt x="9271" y="314833"/>
                    <a:pt x="7620" y="307340"/>
                  </a:cubicBezTo>
                  <a:cubicBezTo>
                    <a:pt x="5969" y="299847"/>
                    <a:pt x="4572" y="292354"/>
                    <a:pt x="3429" y="284734"/>
                  </a:cubicBezTo>
                  <a:cubicBezTo>
                    <a:pt x="2286" y="277114"/>
                    <a:pt x="1524" y="269367"/>
                    <a:pt x="889" y="261620"/>
                  </a:cubicBezTo>
                  <a:cubicBezTo>
                    <a:pt x="254" y="253873"/>
                    <a:pt x="0" y="246126"/>
                    <a:pt x="0" y="238252"/>
                  </a:cubicBezTo>
                  <a:close/>
                </a:path>
              </a:pathLst>
            </a:custGeom>
            <a:solidFill>
              <a:srgbClr val="E50914">
                <a:alpha val="81176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34823" y="261747"/>
              <a:ext cx="209804" cy="209804"/>
            </a:xfrm>
            <a:custGeom>
              <a:avLst/>
              <a:gdLst/>
              <a:ahLst/>
              <a:cxnLst/>
              <a:rect l="l" t="t" r="r" b="b"/>
              <a:pathLst>
                <a:path w="209804" h="209804">
                  <a:moveTo>
                    <a:pt x="104902" y="209804"/>
                  </a:moveTo>
                  <a:cubicBezTo>
                    <a:pt x="111760" y="209804"/>
                    <a:pt x="118618" y="209169"/>
                    <a:pt x="125349" y="207772"/>
                  </a:cubicBezTo>
                  <a:cubicBezTo>
                    <a:pt x="132080" y="206375"/>
                    <a:pt x="138684" y="204470"/>
                    <a:pt x="145034" y="201803"/>
                  </a:cubicBezTo>
                  <a:cubicBezTo>
                    <a:pt x="151384" y="199136"/>
                    <a:pt x="157480" y="195961"/>
                    <a:pt x="163195" y="192151"/>
                  </a:cubicBezTo>
                  <a:cubicBezTo>
                    <a:pt x="168910" y="188341"/>
                    <a:pt x="174244" y="184023"/>
                    <a:pt x="179070" y="179070"/>
                  </a:cubicBezTo>
                  <a:cubicBezTo>
                    <a:pt x="183896" y="174117"/>
                    <a:pt x="188341" y="168910"/>
                    <a:pt x="192151" y="163195"/>
                  </a:cubicBezTo>
                  <a:cubicBezTo>
                    <a:pt x="195961" y="157480"/>
                    <a:pt x="199263" y="151384"/>
                    <a:pt x="201803" y="145034"/>
                  </a:cubicBezTo>
                  <a:cubicBezTo>
                    <a:pt x="204343" y="138684"/>
                    <a:pt x="206375" y="132080"/>
                    <a:pt x="207772" y="125349"/>
                  </a:cubicBezTo>
                  <a:cubicBezTo>
                    <a:pt x="209169" y="118618"/>
                    <a:pt x="209804" y="111760"/>
                    <a:pt x="209804" y="104902"/>
                  </a:cubicBezTo>
                  <a:cubicBezTo>
                    <a:pt x="209804" y="98044"/>
                    <a:pt x="209169" y="91186"/>
                    <a:pt x="207772" y="84455"/>
                  </a:cubicBezTo>
                  <a:cubicBezTo>
                    <a:pt x="206375" y="77724"/>
                    <a:pt x="204470" y="71120"/>
                    <a:pt x="201803" y="64770"/>
                  </a:cubicBezTo>
                  <a:cubicBezTo>
                    <a:pt x="199136" y="58420"/>
                    <a:pt x="195961" y="52324"/>
                    <a:pt x="192151" y="46609"/>
                  </a:cubicBezTo>
                  <a:cubicBezTo>
                    <a:pt x="188341" y="40894"/>
                    <a:pt x="184023" y="35560"/>
                    <a:pt x="179070" y="30734"/>
                  </a:cubicBezTo>
                  <a:cubicBezTo>
                    <a:pt x="174117" y="25908"/>
                    <a:pt x="168910" y="21463"/>
                    <a:pt x="163195" y="17653"/>
                  </a:cubicBezTo>
                  <a:cubicBezTo>
                    <a:pt x="157480" y="13843"/>
                    <a:pt x="151384" y="10541"/>
                    <a:pt x="145034" y="8001"/>
                  </a:cubicBezTo>
                  <a:cubicBezTo>
                    <a:pt x="138684" y="5461"/>
                    <a:pt x="132080" y="3429"/>
                    <a:pt x="125349" y="2032"/>
                  </a:cubicBezTo>
                  <a:cubicBezTo>
                    <a:pt x="118618" y="635"/>
                    <a:pt x="111760" y="0"/>
                    <a:pt x="104902" y="0"/>
                  </a:cubicBezTo>
                  <a:cubicBezTo>
                    <a:pt x="98044" y="0"/>
                    <a:pt x="91186" y="635"/>
                    <a:pt x="84455" y="2032"/>
                  </a:cubicBezTo>
                  <a:cubicBezTo>
                    <a:pt x="77724" y="3429"/>
                    <a:pt x="71120" y="5334"/>
                    <a:pt x="64770" y="8001"/>
                  </a:cubicBezTo>
                  <a:cubicBezTo>
                    <a:pt x="58420" y="10668"/>
                    <a:pt x="52324" y="13843"/>
                    <a:pt x="46609" y="17653"/>
                  </a:cubicBezTo>
                  <a:cubicBezTo>
                    <a:pt x="40894" y="21463"/>
                    <a:pt x="35560" y="25781"/>
                    <a:pt x="30734" y="30734"/>
                  </a:cubicBezTo>
                  <a:cubicBezTo>
                    <a:pt x="25908" y="35687"/>
                    <a:pt x="21463" y="40894"/>
                    <a:pt x="17653" y="46609"/>
                  </a:cubicBezTo>
                  <a:cubicBezTo>
                    <a:pt x="13843" y="52324"/>
                    <a:pt x="10541" y="58420"/>
                    <a:pt x="8001" y="64770"/>
                  </a:cubicBezTo>
                  <a:cubicBezTo>
                    <a:pt x="5461" y="71120"/>
                    <a:pt x="3429" y="77724"/>
                    <a:pt x="2032" y="84455"/>
                  </a:cubicBezTo>
                  <a:cubicBezTo>
                    <a:pt x="635" y="91186"/>
                    <a:pt x="0" y="98044"/>
                    <a:pt x="0" y="104902"/>
                  </a:cubicBezTo>
                  <a:cubicBezTo>
                    <a:pt x="0" y="111760"/>
                    <a:pt x="635" y="118618"/>
                    <a:pt x="2032" y="125349"/>
                  </a:cubicBezTo>
                  <a:cubicBezTo>
                    <a:pt x="3429" y="132080"/>
                    <a:pt x="5334" y="138684"/>
                    <a:pt x="8001" y="145034"/>
                  </a:cubicBezTo>
                  <a:cubicBezTo>
                    <a:pt x="10668" y="151384"/>
                    <a:pt x="13843" y="157480"/>
                    <a:pt x="17653" y="163195"/>
                  </a:cubicBezTo>
                  <a:cubicBezTo>
                    <a:pt x="21463" y="168910"/>
                    <a:pt x="25781" y="174244"/>
                    <a:pt x="30734" y="179070"/>
                  </a:cubicBezTo>
                  <a:cubicBezTo>
                    <a:pt x="35687" y="183896"/>
                    <a:pt x="40894" y="188341"/>
                    <a:pt x="46609" y="192151"/>
                  </a:cubicBezTo>
                  <a:cubicBezTo>
                    <a:pt x="52324" y="195961"/>
                    <a:pt x="58420" y="199263"/>
                    <a:pt x="64770" y="201803"/>
                  </a:cubicBezTo>
                  <a:cubicBezTo>
                    <a:pt x="71120" y="204343"/>
                    <a:pt x="77724" y="206375"/>
                    <a:pt x="84455" y="207772"/>
                  </a:cubicBezTo>
                  <a:cubicBezTo>
                    <a:pt x="91186" y="209169"/>
                    <a:pt x="98044" y="209804"/>
                    <a:pt x="104902" y="209804"/>
                  </a:cubicBezTo>
                  <a:close/>
                  <a:moveTo>
                    <a:pt x="95123" y="141097"/>
                  </a:moveTo>
                  <a:lnTo>
                    <a:pt x="95123" y="114808"/>
                  </a:lnTo>
                  <a:lnTo>
                    <a:pt x="68834" y="114808"/>
                  </a:lnTo>
                  <a:cubicBezTo>
                    <a:pt x="63373" y="114808"/>
                    <a:pt x="59055" y="110490"/>
                    <a:pt x="59055" y="105029"/>
                  </a:cubicBezTo>
                  <a:cubicBezTo>
                    <a:pt x="59055" y="99568"/>
                    <a:pt x="63373" y="95250"/>
                    <a:pt x="68834" y="95250"/>
                  </a:cubicBezTo>
                  <a:lnTo>
                    <a:pt x="94996" y="95250"/>
                  </a:lnTo>
                  <a:lnTo>
                    <a:pt x="94996" y="68961"/>
                  </a:lnTo>
                  <a:cubicBezTo>
                    <a:pt x="94996" y="63500"/>
                    <a:pt x="99314" y="59182"/>
                    <a:pt x="104775" y="59182"/>
                  </a:cubicBezTo>
                  <a:cubicBezTo>
                    <a:pt x="110236" y="59182"/>
                    <a:pt x="114554" y="63500"/>
                    <a:pt x="114554" y="68961"/>
                  </a:cubicBezTo>
                  <a:lnTo>
                    <a:pt x="114554" y="95123"/>
                  </a:lnTo>
                  <a:lnTo>
                    <a:pt x="140716" y="95123"/>
                  </a:lnTo>
                  <a:cubicBezTo>
                    <a:pt x="146177" y="95123"/>
                    <a:pt x="150495" y="99441"/>
                    <a:pt x="150495" y="104902"/>
                  </a:cubicBezTo>
                  <a:cubicBezTo>
                    <a:pt x="150495" y="110363"/>
                    <a:pt x="146177" y="114681"/>
                    <a:pt x="140716" y="114681"/>
                  </a:cubicBezTo>
                  <a:lnTo>
                    <a:pt x="114681" y="114681"/>
                  </a:lnTo>
                  <a:lnTo>
                    <a:pt x="114681" y="140843"/>
                  </a:lnTo>
                  <a:cubicBezTo>
                    <a:pt x="114681" y="146304"/>
                    <a:pt x="110363" y="150622"/>
                    <a:pt x="104902" y="150622"/>
                  </a:cubicBezTo>
                  <a:cubicBezTo>
                    <a:pt x="99441" y="150622"/>
                    <a:pt x="95123" y="146304"/>
                    <a:pt x="95123" y="14084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302452" y="394722"/>
            <a:ext cx="5794734" cy="131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3</a:t>
            </a:r>
          </a:p>
          <a:p>
            <a:pPr algn="ctr">
              <a:lnSpc>
                <a:spcPts val="3696"/>
              </a:lnSpc>
            </a:pPr>
            <a:r>
              <a:rPr lang="en-US" sz="2640" spc="-144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Definição e Aplicações de Mapas com Espalhamento</a:t>
            </a:r>
          </a:p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Recém-lançado: "Estruturas de Dados - Temporada Final"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17050" y="11398272"/>
            <a:ext cx="1092535" cy="2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2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Criptografia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71896" y="10196043"/>
            <a:ext cx="1592651" cy="2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2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Bancos de Dados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45960" y="10196043"/>
            <a:ext cx="1658639" cy="2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2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Motores de Busca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15223" y="11398272"/>
            <a:ext cx="1721350" cy="2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2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Cache de Sistemas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27726" y="8849828"/>
            <a:ext cx="954255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Operação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26385" y="9406253"/>
            <a:ext cx="549078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Busca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09308" y="9940577"/>
            <a:ext cx="787910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Inserção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73638" y="10474901"/>
            <a:ext cx="860578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Remoção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519123" y="8849828"/>
            <a:ext cx="93209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HashMap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734103" y="9442305"/>
            <a:ext cx="781103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34D399"/>
                </a:solidFill>
                <a:latin typeface="Open Sans"/>
                <a:ea typeface="Open Sans"/>
                <a:cs typeface="Open Sans"/>
                <a:sym typeface="Open Sans"/>
              </a:rPr>
              <a:t>0.3ms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734103" y="9976629"/>
            <a:ext cx="781103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34D399"/>
                </a:solidFill>
                <a:latin typeface="Open Sans"/>
                <a:ea typeface="Open Sans"/>
                <a:cs typeface="Open Sans"/>
                <a:sym typeface="Open Sans"/>
              </a:rPr>
              <a:t>0.2ms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734106" y="10510954"/>
            <a:ext cx="945407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34D399"/>
                </a:solidFill>
                <a:latin typeface="Open Sans"/>
                <a:ea typeface="Open Sans"/>
                <a:cs typeface="Open Sans"/>
                <a:sym typeface="Open Sans"/>
              </a:rPr>
              <a:t>0.3ms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029308" y="8849828"/>
            <a:ext cx="54917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Array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105960" y="9406250"/>
            <a:ext cx="641721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20ms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110134" y="9940575"/>
            <a:ext cx="637544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0.9ms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105960" y="10474899"/>
            <a:ext cx="641721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25ms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097191" y="8849828"/>
            <a:ext cx="476690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Lista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7138368" y="9406250"/>
            <a:ext cx="67389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22ms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142351" y="9940575"/>
            <a:ext cx="820390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1.1ms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7138368" y="10474899"/>
            <a:ext cx="67389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26ms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995069" y="6914033"/>
            <a:ext cx="4520140" cy="56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Novas chaves são adicionadas rapidamente, sem reorganização de toda a estrutura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880272" y="3926675"/>
            <a:ext cx="5401046" cy="56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Elementos são distribuídos pela tabela sem manter ordem sequencial, baseando-se apenas no valor hash da chave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192031" y="8849828"/>
            <a:ext cx="66926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Árvore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8166800" y="9406250"/>
            <a:ext cx="720937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2.1ms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8166800" y="9940575"/>
            <a:ext cx="720937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2.5ms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8166800" y="10474899"/>
            <a:ext cx="720937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2.7ms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909869" y="5420354"/>
            <a:ext cx="5641420" cy="56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4"/>
              </a:lnSpc>
            </a:pPr>
            <a:r>
              <a:rPr lang="en-US" sz="15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Acesso direto em tempo constante O(1) em casos ideais, sem necessidade de percorrer sequencialmente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35292" y="9081081"/>
            <a:ext cx="2922997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</a:pPr>
            <a:r>
              <a:rPr lang="en-US" sz="229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Aplicações Práticas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501535" y="2859775"/>
            <a:ext cx="3826442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</a:pPr>
            <a:r>
              <a:rPr lang="en-US" sz="229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Características Principais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986733" y="8332676"/>
            <a:ext cx="5385562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</a:pPr>
            <a:r>
              <a:rPr lang="en-US" sz="229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Comparação com Outras Estruturas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909869" y="5128461"/>
            <a:ext cx="1645706" cy="32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6"/>
              </a:lnSpc>
            </a:pPr>
            <a:r>
              <a:rPr lang="en-US" sz="19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Busca Rápida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880272" y="3634782"/>
            <a:ext cx="1804157" cy="32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6"/>
              </a:lnSpc>
            </a:pPr>
            <a:r>
              <a:rPr lang="en-US" sz="19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 Ordenado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995069" y="6622140"/>
            <a:ext cx="2197772" cy="32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6"/>
              </a:lnSpc>
            </a:pPr>
            <a:r>
              <a:rPr lang="en-US" sz="19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Inserção Eficiente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816719" y="11223724"/>
            <a:ext cx="6321687" cy="2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2"/>
              </a:lnSpc>
            </a:pPr>
            <a:r>
              <a:rPr lang="en-US" sz="1338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 *Tempo médio esperado, considerando uma base com 100.000 elementos.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256050" y="1972367"/>
            <a:ext cx="7564731" cy="6717585"/>
            <a:chOff x="0" y="0"/>
            <a:chExt cx="8260648" cy="7335568"/>
          </a:xfrm>
        </p:grpSpPr>
        <p:grpSp>
          <p:nvGrpSpPr>
            <p:cNvPr id="71" name="Group 71"/>
            <p:cNvGrpSpPr>
              <a:grpSpLocks noChangeAspect="1"/>
            </p:cNvGrpSpPr>
            <p:nvPr/>
          </p:nvGrpSpPr>
          <p:grpSpPr>
            <a:xfrm>
              <a:off x="88410" y="88410"/>
              <a:ext cx="8083840" cy="7158760"/>
              <a:chOff x="0" y="0"/>
              <a:chExt cx="7741920" cy="6855968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7741920" cy="6855968"/>
              </a:xfrm>
              <a:custGeom>
                <a:avLst/>
                <a:gdLst/>
                <a:ahLst/>
                <a:cxnLst/>
                <a:rect l="l" t="t" r="r" b="b"/>
                <a:pathLst>
                  <a:path w="7741920" h="6855968">
                    <a:moveTo>
                      <a:pt x="7504176" y="87376"/>
                    </a:moveTo>
                    <a:cubicBezTo>
                      <a:pt x="7517638" y="87376"/>
                      <a:pt x="7530592" y="89916"/>
                      <a:pt x="7543038" y="95123"/>
                    </a:cubicBezTo>
                    <a:cubicBezTo>
                      <a:pt x="7555484" y="100330"/>
                      <a:pt x="7566533" y="107569"/>
                      <a:pt x="7576058" y="117094"/>
                    </a:cubicBezTo>
                    <a:cubicBezTo>
                      <a:pt x="7585583" y="126619"/>
                      <a:pt x="7592949" y="137668"/>
                      <a:pt x="7598028" y="150114"/>
                    </a:cubicBezTo>
                    <a:cubicBezTo>
                      <a:pt x="7603108" y="162560"/>
                      <a:pt x="7605775" y="175514"/>
                      <a:pt x="7605775" y="188976"/>
                    </a:cubicBezTo>
                    <a:lnTo>
                      <a:pt x="7605775" y="6564376"/>
                    </a:lnTo>
                    <a:cubicBezTo>
                      <a:pt x="7605775" y="6577838"/>
                      <a:pt x="7603235" y="6590792"/>
                      <a:pt x="7598028" y="6603238"/>
                    </a:cubicBezTo>
                    <a:cubicBezTo>
                      <a:pt x="7592822" y="6615684"/>
                      <a:pt x="7585583" y="6626733"/>
                      <a:pt x="7576058" y="6636258"/>
                    </a:cubicBezTo>
                    <a:cubicBezTo>
                      <a:pt x="7566533" y="6645783"/>
                      <a:pt x="7555484" y="6653149"/>
                      <a:pt x="7543038" y="6658228"/>
                    </a:cubicBezTo>
                    <a:cubicBezTo>
                      <a:pt x="7530592" y="6663308"/>
                      <a:pt x="7517638" y="6665975"/>
                      <a:pt x="7504176" y="6665975"/>
                    </a:cubicBezTo>
                    <a:lnTo>
                      <a:pt x="239776" y="6665975"/>
                    </a:lnTo>
                    <a:cubicBezTo>
                      <a:pt x="226314" y="6665975"/>
                      <a:pt x="213360" y="6663435"/>
                      <a:pt x="200914" y="6658228"/>
                    </a:cubicBezTo>
                    <a:cubicBezTo>
                      <a:pt x="188468" y="6653022"/>
                      <a:pt x="177419" y="6645783"/>
                      <a:pt x="167894" y="6636258"/>
                    </a:cubicBezTo>
                    <a:cubicBezTo>
                      <a:pt x="158369" y="6626733"/>
                      <a:pt x="151003" y="6615684"/>
                      <a:pt x="145923" y="6603238"/>
                    </a:cubicBezTo>
                    <a:cubicBezTo>
                      <a:pt x="140843" y="6590792"/>
                      <a:pt x="138176" y="6577838"/>
                      <a:pt x="138176" y="6564376"/>
                    </a:cubicBezTo>
                    <a:lnTo>
                      <a:pt x="138176" y="188976"/>
                    </a:lnTo>
                    <a:cubicBezTo>
                      <a:pt x="138176" y="175514"/>
                      <a:pt x="140716" y="162560"/>
                      <a:pt x="145923" y="150114"/>
                    </a:cubicBezTo>
                    <a:cubicBezTo>
                      <a:pt x="151130" y="137668"/>
                      <a:pt x="158369" y="126619"/>
                      <a:pt x="167894" y="117094"/>
                    </a:cubicBezTo>
                    <a:cubicBezTo>
                      <a:pt x="177419" y="107569"/>
                      <a:pt x="188468" y="100203"/>
                      <a:pt x="200914" y="95123"/>
                    </a:cubicBezTo>
                    <a:cubicBezTo>
                      <a:pt x="213360" y="90043"/>
                      <a:pt x="226314" y="87376"/>
                      <a:pt x="239776" y="87376"/>
                    </a:cubicBezTo>
                    <a:close/>
                    <a:moveTo>
                      <a:pt x="0" y="0"/>
                    </a:moveTo>
                    <a:lnTo>
                      <a:pt x="0" y="6855968"/>
                    </a:lnTo>
                    <a:lnTo>
                      <a:pt x="7741920" y="6855968"/>
                    </a:lnTo>
                    <a:lnTo>
                      <a:pt x="774192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 sz="2198"/>
              </a:p>
            </p:txBody>
          </p:sp>
        </p:grpSp>
        <p:sp>
          <p:nvSpPr>
            <p:cNvPr id="73" name="Freeform 73"/>
            <p:cNvSpPr/>
            <p:nvPr/>
          </p:nvSpPr>
          <p:spPr>
            <a:xfrm>
              <a:off x="0" y="0"/>
              <a:ext cx="8260648" cy="7335568"/>
            </a:xfrm>
            <a:custGeom>
              <a:avLst/>
              <a:gdLst/>
              <a:ahLst/>
              <a:cxnLst/>
              <a:rect l="l" t="t" r="r" b="b"/>
              <a:pathLst>
                <a:path w="8260648" h="7335568">
                  <a:moveTo>
                    <a:pt x="0" y="0"/>
                  </a:moveTo>
                  <a:lnTo>
                    <a:pt x="8260648" y="0"/>
                  </a:lnTo>
                  <a:lnTo>
                    <a:pt x="8260648" y="7335568"/>
                  </a:lnTo>
                  <a:lnTo>
                    <a:pt x="0" y="733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grpSp>
          <p:nvGrpSpPr>
            <p:cNvPr id="74" name="Group 74"/>
            <p:cNvGrpSpPr>
              <a:grpSpLocks noChangeAspect="1"/>
            </p:cNvGrpSpPr>
            <p:nvPr/>
          </p:nvGrpSpPr>
          <p:grpSpPr>
            <a:xfrm>
              <a:off x="537689" y="497907"/>
              <a:ext cx="278479" cy="318261"/>
              <a:chOff x="0" y="0"/>
              <a:chExt cx="200025" cy="2286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228600">
                    <a:moveTo>
                      <a:pt x="42926" y="0"/>
                    </a:moveTo>
                    <a:cubicBezTo>
                      <a:pt x="19177" y="0"/>
                      <a:pt x="0" y="19177"/>
                      <a:pt x="0" y="42926"/>
                    </a:cubicBezTo>
                    <a:lnTo>
                      <a:pt x="0" y="185674"/>
                    </a:lnTo>
                    <a:cubicBezTo>
                      <a:pt x="0" y="209423"/>
                      <a:pt x="19177" y="228600"/>
                      <a:pt x="42926" y="228600"/>
                    </a:cubicBezTo>
                    <a:lnTo>
                      <a:pt x="171450" y="228600"/>
                    </a:lnTo>
                    <a:lnTo>
                      <a:pt x="185674" y="228600"/>
                    </a:lnTo>
                    <a:cubicBezTo>
                      <a:pt x="193548" y="228600"/>
                      <a:pt x="199898" y="222250"/>
                      <a:pt x="199898" y="214376"/>
                    </a:cubicBezTo>
                    <a:cubicBezTo>
                      <a:pt x="199898" y="206502"/>
                      <a:pt x="193548" y="200152"/>
                      <a:pt x="185674" y="200152"/>
                    </a:cubicBezTo>
                    <a:lnTo>
                      <a:pt x="185674" y="171450"/>
                    </a:lnTo>
                    <a:cubicBezTo>
                      <a:pt x="193548" y="171450"/>
                      <a:pt x="199898" y="165100"/>
                      <a:pt x="199898" y="157226"/>
                    </a:cubicBezTo>
                    <a:lnTo>
                      <a:pt x="199898" y="14224"/>
                    </a:lnTo>
                    <a:cubicBezTo>
                      <a:pt x="200025" y="6350"/>
                      <a:pt x="193675" y="0"/>
                      <a:pt x="185674" y="0"/>
                    </a:cubicBezTo>
                    <a:lnTo>
                      <a:pt x="171450" y="0"/>
                    </a:lnTo>
                    <a:lnTo>
                      <a:pt x="42926" y="0"/>
                    </a:lnTo>
                    <a:close/>
                    <a:moveTo>
                      <a:pt x="42926" y="171450"/>
                    </a:moveTo>
                    <a:lnTo>
                      <a:pt x="157226" y="171450"/>
                    </a:lnTo>
                    <a:lnTo>
                      <a:pt x="157226" y="200025"/>
                    </a:lnTo>
                    <a:lnTo>
                      <a:pt x="42926" y="200025"/>
                    </a:lnTo>
                    <a:cubicBezTo>
                      <a:pt x="35052" y="200025"/>
                      <a:pt x="28702" y="193675"/>
                      <a:pt x="28702" y="185801"/>
                    </a:cubicBezTo>
                    <a:cubicBezTo>
                      <a:pt x="28702" y="177927"/>
                      <a:pt x="35052" y="171577"/>
                      <a:pt x="42926" y="171577"/>
                    </a:cubicBezTo>
                    <a:close/>
                    <a:moveTo>
                      <a:pt x="57150" y="64262"/>
                    </a:moveTo>
                    <a:cubicBezTo>
                      <a:pt x="57150" y="60325"/>
                      <a:pt x="60325" y="57150"/>
                      <a:pt x="64262" y="57150"/>
                    </a:cubicBezTo>
                    <a:lnTo>
                      <a:pt x="149987" y="57150"/>
                    </a:lnTo>
                    <a:cubicBezTo>
                      <a:pt x="153924" y="57150"/>
                      <a:pt x="157099" y="60325"/>
                      <a:pt x="157099" y="64262"/>
                    </a:cubicBezTo>
                    <a:cubicBezTo>
                      <a:pt x="157099" y="68199"/>
                      <a:pt x="153924" y="71374"/>
                      <a:pt x="149987" y="71374"/>
                    </a:cubicBezTo>
                    <a:lnTo>
                      <a:pt x="64262" y="71374"/>
                    </a:lnTo>
                    <a:cubicBezTo>
                      <a:pt x="60325" y="71374"/>
                      <a:pt x="57150" y="68199"/>
                      <a:pt x="57150" y="64262"/>
                    </a:cubicBezTo>
                    <a:close/>
                    <a:moveTo>
                      <a:pt x="64262" y="85725"/>
                    </a:moveTo>
                    <a:lnTo>
                      <a:pt x="149987" y="85725"/>
                    </a:lnTo>
                    <a:cubicBezTo>
                      <a:pt x="153924" y="85725"/>
                      <a:pt x="157099" y="88900"/>
                      <a:pt x="157099" y="92837"/>
                    </a:cubicBezTo>
                    <a:cubicBezTo>
                      <a:pt x="157099" y="96774"/>
                      <a:pt x="153924" y="99949"/>
                      <a:pt x="149987" y="99949"/>
                    </a:cubicBezTo>
                    <a:lnTo>
                      <a:pt x="64262" y="99949"/>
                    </a:lnTo>
                    <a:cubicBezTo>
                      <a:pt x="60325" y="99949"/>
                      <a:pt x="57150" y="96774"/>
                      <a:pt x="57150" y="92837"/>
                    </a:cubicBezTo>
                    <a:cubicBezTo>
                      <a:pt x="57150" y="88900"/>
                      <a:pt x="60325" y="85725"/>
                      <a:pt x="64262" y="85725"/>
                    </a:cubicBezTo>
                    <a:close/>
                  </a:path>
                </a:pathLst>
              </a:custGeom>
              <a:solidFill>
                <a:srgbClr val="EF4444"/>
              </a:solidFill>
            </p:spPr>
            <p:txBody>
              <a:bodyPr/>
              <a:lstStyle/>
              <a:p>
                <a:endParaRPr lang="pt-BR" sz="2198"/>
              </a:p>
            </p:txBody>
          </p:sp>
        </p:grp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1125585" y="5435375"/>
              <a:ext cx="1502897" cy="813330"/>
              <a:chOff x="0" y="0"/>
              <a:chExt cx="1079500" cy="5842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73025" y="73025"/>
                <a:ext cx="9334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933450" h="438150">
                    <a:moveTo>
                      <a:pt x="0" y="371475"/>
                    </a:moveTo>
                    <a:lnTo>
                      <a:pt x="0" y="66675"/>
                    </a:lnTo>
                    <a:cubicBezTo>
                      <a:pt x="0" y="62357"/>
                      <a:pt x="381" y="57912"/>
                      <a:pt x="1270" y="53721"/>
                    </a:cubicBezTo>
                    <a:cubicBezTo>
                      <a:pt x="2159" y="49530"/>
                      <a:pt x="3429" y="45212"/>
                      <a:pt x="5080" y="41275"/>
                    </a:cubicBezTo>
                    <a:cubicBezTo>
                      <a:pt x="6731" y="37338"/>
                      <a:pt x="8763" y="33401"/>
                      <a:pt x="11303" y="29718"/>
                    </a:cubicBezTo>
                    <a:cubicBezTo>
                      <a:pt x="13843" y="26035"/>
                      <a:pt x="16510" y="22733"/>
                      <a:pt x="19558" y="19558"/>
                    </a:cubicBezTo>
                    <a:cubicBezTo>
                      <a:pt x="22606" y="16383"/>
                      <a:pt x="26035" y="13716"/>
                      <a:pt x="29718" y="11303"/>
                    </a:cubicBezTo>
                    <a:cubicBezTo>
                      <a:pt x="33401" y="8890"/>
                      <a:pt x="37211" y="6858"/>
                      <a:pt x="41275" y="5080"/>
                    </a:cubicBezTo>
                    <a:cubicBezTo>
                      <a:pt x="45339" y="3302"/>
                      <a:pt x="49530" y="2159"/>
                      <a:pt x="53721" y="1270"/>
                    </a:cubicBezTo>
                    <a:cubicBezTo>
                      <a:pt x="57912" y="381"/>
                      <a:pt x="62357" y="0"/>
                      <a:pt x="66675" y="0"/>
                    </a:cubicBezTo>
                    <a:lnTo>
                      <a:pt x="866775" y="0"/>
                    </a:lnTo>
                    <a:cubicBezTo>
                      <a:pt x="871093" y="0"/>
                      <a:pt x="875538" y="381"/>
                      <a:pt x="879729" y="1270"/>
                    </a:cubicBezTo>
                    <a:cubicBezTo>
                      <a:pt x="883920" y="2159"/>
                      <a:pt x="888238" y="3429"/>
                      <a:pt x="892175" y="5080"/>
                    </a:cubicBezTo>
                    <a:cubicBezTo>
                      <a:pt x="896112" y="6731"/>
                      <a:pt x="900049" y="8763"/>
                      <a:pt x="903732" y="11303"/>
                    </a:cubicBezTo>
                    <a:cubicBezTo>
                      <a:pt x="907415" y="13843"/>
                      <a:pt x="910717" y="16510"/>
                      <a:pt x="913892" y="19558"/>
                    </a:cubicBezTo>
                    <a:cubicBezTo>
                      <a:pt x="917067" y="22606"/>
                      <a:pt x="919734" y="26035"/>
                      <a:pt x="922147" y="29718"/>
                    </a:cubicBezTo>
                    <a:cubicBezTo>
                      <a:pt x="924560" y="33401"/>
                      <a:pt x="926592" y="37211"/>
                      <a:pt x="928370" y="41275"/>
                    </a:cubicBezTo>
                    <a:cubicBezTo>
                      <a:pt x="930148" y="45339"/>
                      <a:pt x="931291" y="49530"/>
                      <a:pt x="932180" y="53721"/>
                    </a:cubicBezTo>
                    <a:cubicBezTo>
                      <a:pt x="933069" y="57912"/>
                      <a:pt x="933450" y="62357"/>
                      <a:pt x="933450" y="66675"/>
                    </a:cubicBezTo>
                    <a:lnTo>
                      <a:pt x="933450" y="371475"/>
                    </a:lnTo>
                    <a:cubicBezTo>
                      <a:pt x="933450" y="375793"/>
                      <a:pt x="933069" y="380238"/>
                      <a:pt x="932180" y="384429"/>
                    </a:cubicBezTo>
                    <a:cubicBezTo>
                      <a:pt x="931291" y="388620"/>
                      <a:pt x="930021" y="392938"/>
                      <a:pt x="928370" y="396875"/>
                    </a:cubicBezTo>
                    <a:cubicBezTo>
                      <a:pt x="926719" y="400812"/>
                      <a:pt x="924687" y="404749"/>
                      <a:pt x="922147" y="408432"/>
                    </a:cubicBezTo>
                    <a:cubicBezTo>
                      <a:pt x="919607" y="412115"/>
                      <a:pt x="916940" y="415417"/>
                      <a:pt x="913892" y="418592"/>
                    </a:cubicBezTo>
                    <a:cubicBezTo>
                      <a:pt x="910844" y="421767"/>
                      <a:pt x="907415" y="424434"/>
                      <a:pt x="903732" y="426847"/>
                    </a:cubicBezTo>
                    <a:cubicBezTo>
                      <a:pt x="900049" y="429260"/>
                      <a:pt x="896239" y="431292"/>
                      <a:pt x="892175" y="433070"/>
                    </a:cubicBezTo>
                    <a:cubicBezTo>
                      <a:pt x="888111" y="434848"/>
                      <a:pt x="883920" y="435991"/>
                      <a:pt x="879729" y="436880"/>
                    </a:cubicBezTo>
                    <a:cubicBezTo>
                      <a:pt x="875538" y="437769"/>
                      <a:pt x="871093" y="438150"/>
                      <a:pt x="866775" y="438150"/>
                    </a:cubicBezTo>
                    <a:lnTo>
                      <a:pt x="66675" y="438150"/>
                    </a:lnTo>
                    <a:cubicBezTo>
                      <a:pt x="62357" y="438150"/>
                      <a:pt x="57912" y="437769"/>
                      <a:pt x="53721" y="436880"/>
                    </a:cubicBezTo>
                    <a:cubicBezTo>
                      <a:pt x="49530" y="435991"/>
                      <a:pt x="45212" y="434721"/>
                      <a:pt x="41275" y="433070"/>
                    </a:cubicBezTo>
                    <a:cubicBezTo>
                      <a:pt x="37338" y="431419"/>
                      <a:pt x="33401" y="429387"/>
                      <a:pt x="29718" y="426847"/>
                    </a:cubicBezTo>
                    <a:cubicBezTo>
                      <a:pt x="26035" y="424307"/>
                      <a:pt x="22733" y="421640"/>
                      <a:pt x="19558" y="418592"/>
                    </a:cubicBezTo>
                    <a:cubicBezTo>
                      <a:pt x="16383" y="415544"/>
                      <a:pt x="13716" y="412115"/>
                      <a:pt x="11303" y="408432"/>
                    </a:cubicBezTo>
                    <a:cubicBezTo>
                      <a:pt x="8890" y="404749"/>
                      <a:pt x="6858" y="400939"/>
                      <a:pt x="5080" y="396875"/>
                    </a:cubicBezTo>
                    <a:cubicBezTo>
                      <a:pt x="3302" y="392811"/>
                      <a:pt x="2159" y="388620"/>
                      <a:pt x="1270" y="384429"/>
                    </a:cubicBezTo>
                    <a:cubicBezTo>
                      <a:pt x="381" y="380238"/>
                      <a:pt x="0" y="375793"/>
                      <a:pt x="0" y="371475"/>
                    </a:cubicBezTo>
                    <a:close/>
                  </a:path>
                </a:pathLst>
              </a:custGeom>
              <a:solidFill>
                <a:srgbClr val="E50914">
                  <a:alpha val="3922"/>
                </a:srgbClr>
              </a:solidFill>
            </p:spPr>
            <p:txBody>
              <a:bodyPr/>
              <a:lstStyle/>
              <a:p>
                <a:endParaRPr lang="pt-BR" sz="2198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63500" y="63500"/>
                <a:ext cx="952627" cy="457327"/>
              </a:xfrm>
              <a:custGeom>
                <a:avLst/>
                <a:gdLst/>
                <a:ahLst/>
                <a:cxnLst/>
                <a:rect l="l" t="t" r="r" b="b"/>
                <a:pathLst>
                  <a:path w="952627" h="457327">
                    <a:moveTo>
                      <a:pt x="0" y="381000"/>
                    </a:moveTo>
                    <a:lnTo>
                      <a:pt x="0" y="76200"/>
                    </a:lnTo>
                    <a:lnTo>
                      <a:pt x="9525" y="76200"/>
                    </a:lnTo>
                    <a:lnTo>
                      <a:pt x="0" y="76200"/>
                    </a:lnTo>
                    <a:cubicBezTo>
                      <a:pt x="0" y="71247"/>
                      <a:pt x="508" y="66294"/>
                      <a:pt x="1524" y="61341"/>
                    </a:cubicBezTo>
                    <a:lnTo>
                      <a:pt x="1524" y="61341"/>
                    </a:lnTo>
                    <a:lnTo>
                      <a:pt x="1524" y="61341"/>
                    </a:lnTo>
                    <a:cubicBezTo>
                      <a:pt x="2540" y="56388"/>
                      <a:pt x="3937" y="51689"/>
                      <a:pt x="5842" y="46990"/>
                    </a:cubicBezTo>
                    <a:lnTo>
                      <a:pt x="14605" y="50673"/>
                    </a:lnTo>
                    <a:lnTo>
                      <a:pt x="5842" y="46990"/>
                    </a:lnTo>
                    <a:cubicBezTo>
                      <a:pt x="7747" y="42418"/>
                      <a:pt x="10160" y="37973"/>
                      <a:pt x="12827" y="33782"/>
                    </a:cubicBezTo>
                    <a:lnTo>
                      <a:pt x="20701" y="39116"/>
                    </a:lnTo>
                    <a:lnTo>
                      <a:pt x="12827" y="33782"/>
                    </a:lnTo>
                    <a:cubicBezTo>
                      <a:pt x="15621" y="29591"/>
                      <a:pt x="18796" y="25781"/>
                      <a:pt x="22352" y="22225"/>
                    </a:cubicBezTo>
                    <a:lnTo>
                      <a:pt x="22352" y="22225"/>
                    </a:lnTo>
                    <a:lnTo>
                      <a:pt x="22352" y="22225"/>
                    </a:lnTo>
                    <a:cubicBezTo>
                      <a:pt x="25908" y="18669"/>
                      <a:pt x="29718" y="15494"/>
                      <a:pt x="33909" y="12700"/>
                    </a:cubicBezTo>
                    <a:lnTo>
                      <a:pt x="33909" y="12700"/>
                    </a:lnTo>
                    <a:lnTo>
                      <a:pt x="33909" y="12700"/>
                    </a:lnTo>
                    <a:cubicBezTo>
                      <a:pt x="38100" y="9906"/>
                      <a:pt x="42418" y="7620"/>
                      <a:pt x="47117" y="5715"/>
                    </a:cubicBezTo>
                    <a:lnTo>
                      <a:pt x="50800" y="14478"/>
                    </a:lnTo>
                    <a:lnTo>
                      <a:pt x="47117" y="5715"/>
                    </a:lnTo>
                    <a:cubicBezTo>
                      <a:pt x="51689" y="3810"/>
                      <a:pt x="56515" y="2413"/>
                      <a:pt x="61468" y="1397"/>
                    </a:cubicBezTo>
                    <a:lnTo>
                      <a:pt x="63373" y="10795"/>
                    </a:lnTo>
                    <a:lnTo>
                      <a:pt x="61468" y="1397"/>
                    </a:lnTo>
                    <a:cubicBezTo>
                      <a:pt x="66294" y="508"/>
                      <a:pt x="71247" y="0"/>
                      <a:pt x="76200" y="0"/>
                    </a:cubicBezTo>
                    <a:lnTo>
                      <a:pt x="76200" y="0"/>
                    </a:lnTo>
                    <a:lnTo>
                      <a:pt x="76200" y="0"/>
                    </a:lnTo>
                    <a:lnTo>
                      <a:pt x="876300" y="0"/>
                    </a:lnTo>
                    <a:lnTo>
                      <a:pt x="876300" y="0"/>
                    </a:lnTo>
                    <a:lnTo>
                      <a:pt x="876300" y="0"/>
                    </a:lnTo>
                    <a:cubicBezTo>
                      <a:pt x="881253" y="0"/>
                      <a:pt x="886206" y="508"/>
                      <a:pt x="891159" y="1524"/>
                    </a:cubicBezTo>
                    <a:lnTo>
                      <a:pt x="889254" y="10922"/>
                    </a:lnTo>
                    <a:lnTo>
                      <a:pt x="891159" y="1524"/>
                    </a:lnTo>
                    <a:cubicBezTo>
                      <a:pt x="896112" y="2540"/>
                      <a:pt x="900811" y="3937"/>
                      <a:pt x="905510" y="5842"/>
                    </a:cubicBezTo>
                    <a:lnTo>
                      <a:pt x="901827" y="14605"/>
                    </a:lnTo>
                    <a:lnTo>
                      <a:pt x="905510" y="5842"/>
                    </a:lnTo>
                    <a:cubicBezTo>
                      <a:pt x="910082" y="7747"/>
                      <a:pt x="914527" y="10160"/>
                      <a:pt x="918718" y="12827"/>
                    </a:cubicBezTo>
                    <a:lnTo>
                      <a:pt x="918718" y="12827"/>
                    </a:lnTo>
                    <a:lnTo>
                      <a:pt x="918718" y="12827"/>
                    </a:lnTo>
                    <a:cubicBezTo>
                      <a:pt x="922909" y="15621"/>
                      <a:pt x="926719" y="18796"/>
                      <a:pt x="930275" y="22352"/>
                    </a:cubicBezTo>
                    <a:lnTo>
                      <a:pt x="930275" y="22352"/>
                    </a:lnTo>
                    <a:lnTo>
                      <a:pt x="930275" y="22352"/>
                    </a:lnTo>
                    <a:cubicBezTo>
                      <a:pt x="933831" y="25908"/>
                      <a:pt x="937006" y="29718"/>
                      <a:pt x="939800" y="33909"/>
                    </a:cubicBezTo>
                    <a:lnTo>
                      <a:pt x="931926" y="39243"/>
                    </a:lnTo>
                    <a:lnTo>
                      <a:pt x="939800" y="33909"/>
                    </a:lnTo>
                    <a:cubicBezTo>
                      <a:pt x="942594" y="38100"/>
                      <a:pt x="944880" y="42418"/>
                      <a:pt x="946785" y="47117"/>
                    </a:cubicBezTo>
                    <a:lnTo>
                      <a:pt x="938022" y="50800"/>
                    </a:lnTo>
                    <a:lnTo>
                      <a:pt x="946785" y="47117"/>
                    </a:lnTo>
                    <a:cubicBezTo>
                      <a:pt x="948690" y="51689"/>
                      <a:pt x="950087" y="56515"/>
                      <a:pt x="951103" y="61468"/>
                    </a:cubicBezTo>
                    <a:lnTo>
                      <a:pt x="951103" y="61468"/>
                    </a:lnTo>
                    <a:lnTo>
                      <a:pt x="951103" y="61468"/>
                    </a:lnTo>
                    <a:cubicBezTo>
                      <a:pt x="952119" y="66421"/>
                      <a:pt x="952627" y="71374"/>
                      <a:pt x="952627" y="76327"/>
                    </a:cubicBezTo>
                    <a:lnTo>
                      <a:pt x="952627" y="76327"/>
                    </a:lnTo>
                    <a:lnTo>
                      <a:pt x="952627" y="76327"/>
                    </a:lnTo>
                    <a:lnTo>
                      <a:pt x="952627" y="381000"/>
                    </a:lnTo>
                    <a:lnTo>
                      <a:pt x="952627" y="381000"/>
                    </a:lnTo>
                    <a:lnTo>
                      <a:pt x="952627" y="381000"/>
                    </a:lnTo>
                    <a:cubicBezTo>
                      <a:pt x="952627" y="385953"/>
                      <a:pt x="952119" y="390906"/>
                      <a:pt x="951103" y="395859"/>
                    </a:cubicBezTo>
                    <a:lnTo>
                      <a:pt x="941705" y="393954"/>
                    </a:lnTo>
                    <a:lnTo>
                      <a:pt x="951103" y="395859"/>
                    </a:lnTo>
                    <a:cubicBezTo>
                      <a:pt x="950087" y="400812"/>
                      <a:pt x="948690" y="405511"/>
                      <a:pt x="946785" y="410210"/>
                    </a:cubicBezTo>
                    <a:lnTo>
                      <a:pt x="946785" y="410210"/>
                    </a:lnTo>
                    <a:lnTo>
                      <a:pt x="946785" y="410210"/>
                    </a:lnTo>
                    <a:cubicBezTo>
                      <a:pt x="944880" y="414782"/>
                      <a:pt x="942467" y="419227"/>
                      <a:pt x="939800" y="423418"/>
                    </a:cubicBezTo>
                    <a:lnTo>
                      <a:pt x="939800" y="423418"/>
                    </a:lnTo>
                    <a:lnTo>
                      <a:pt x="939800" y="423418"/>
                    </a:lnTo>
                    <a:cubicBezTo>
                      <a:pt x="937006" y="427609"/>
                      <a:pt x="933831" y="431419"/>
                      <a:pt x="930275" y="434975"/>
                    </a:cubicBezTo>
                    <a:lnTo>
                      <a:pt x="930275" y="434975"/>
                    </a:lnTo>
                    <a:lnTo>
                      <a:pt x="930275" y="434975"/>
                    </a:lnTo>
                    <a:cubicBezTo>
                      <a:pt x="926719" y="438531"/>
                      <a:pt x="922909" y="441706"/>
                      <a:pt x="918718" y="444500"/>
                    </a:cubicBezTo>
                    <a:lnTo>
                      <a:pt x="918718" y="444500"/>
                    </a:lnTo>
                    <a:lnTo>
                      <a:pt x="918718" y="444500"/>
                    </a:lnTo>
                    <a:cubicBezTo>
                      <a:pt x="914527" y="447294"/>
                      <a:pt x="910209" y="449580"/>
                      <a:pt x="905510" y="451485"/>
                    </a:cubicBezTo>
                    <a:lnTo>
                      <a:pt x="905510" y="451485"/>
                    </a:lnTo>
                    <a:lnTo>
                      <a:pt x="905510" y="451485"/>
                    </a:lnTo>
                    <a:cubicBezTo>
                      <a:pt x="900938" y="453390"/>
                      <a:pt x="896112" y="454787"/>
                      <a:pt x="891159" y="455803"/>
                    </a:cubicBezTo>
                    <a:lnTo>
                      <a:pt x="889254" y="446405"/>
                    </a:lnTo>
                    <a:lnTo>
                      <a:pt x="891159" y="455803"/>
                    </a:lnTo>
                    <a:cubicBezTo>
                      <a:pt x="886206" y="456819"/>
                      <a:pt x="881253" y="457327"/>
                      <a:pt x="876300" y="457327"/>
                    </a:cubicBezTo>
                    <a:lnTo>
                      <a:pt x="876300" y="457327"/>
                    </a:lnTo>
                    <a:lnTo>
                      <a:pt x="876300" y="457327"/>
                    </a:lnTo>
                    <a:lnTo>
                      <a:pt x="76200" y="457327"/>
                    </a:lnTo>
                    <a:lnTo>
                      <a:pt x="76200" y="457327"/>
                    </a:lnTo>
                    <a:lnTo>
                      <a:pt x="76200" y="457327"/>
                    </a:lnTo>
                    <a:cubicBezTo>
                      <a:pt x="71247" y="457327"/>
                      <a:pt x="66294" y="456819"/>
                      <a:pt x="61341" y="455803"/>
                    </a:cubicBezTo>
                    <a:lnTo>
                      <a:pt x="63246" y="446405"/>
                    </a:lnTo>
                    <a:lnTo>
                      <a:pt x="61341" y="455803"/>
                    </a:lnTo>
                    <a:cubicBezTo>
                      <a:pt x="56388" y="454787"/>
                      <a:pt x="51689" y="453390"/>
                      <a:pt x="46990" y="451485"/>
                    </a:cubicBezTo>
                    <a:lnTo>
                      <a:pt x="46990" y="451485"/>
                    </a:lnTo>
                    <a:lnTo>
                      <a:pt x="46990" y="451485"/>
                    </a:lnTo>
                    <a:cubicBezTo>
                      <a:pt x="42418" y="449580"/>
                      <a:pt x="37973" y="447167"/>
                      <a:pt x="33782" y="444500"/>
                    </a:cubicBezTo>
                    <a:lnTo>
                      <a:pt x="33782" y="444500"/>
                    </a:lnTo>
                    <a:lnTo>
                      <a:pt x="33782" y="444500"/>
                    </a:lnTo>
                    <a:cubicBezTo>
                      <a:pt x="29591" y="441706"/>
                      <a:pt x="25781" y="438531"/>
                      <a:pt x="22225" y="434975"/>
                    </a:cubicBezTo>
                    <a:lnTo>
                      <a:pt x="28956" y="428244"/>
                    </a:lnTo>
                    <a:lnTo>
                      <a:pt x="22225" y="434975"/>
                    </a:lnTo>
                    <a:cubicBezTo>
                      <a:pt x="18669" y="431419"/>
                      <a:pt x="15494" y="427609"/>
                      <a:pt x="12700" y="423418"/>
                    </a:cubicBezTo>
                    <a:lnTo>
                      <a:pt x="20574" y="418084"/>
                    </a:lnTo>
                    <a:lnTo>
                      <a:pt x="12700" y="423418"/>
                    </a:lnTo>
                    <a:cubicBezTo>
                      <a:pt x="9906" y="419227"/>
                      <a:pt x="7620" y="414909"/>
                      <a:pt x="5715" y="410210"/>
                    </a:cubicBezTo>
                    <a:lnTo>
                      <a:pt x="5715" y="410210"/>
                    </a:lnTo>
                    <a:lnTo>
                      <a:pt x="5715" y="410210"/>
                    </a:lnTo>
                    <a:cubicBezTo>
                      <a:pt x="3810" y="405638"/>
                      <a:pt x="2413" y="400812"/>
                      <a:pt x="1397" y="395859"/>
                    </a:cubicBezTo>
                    <a:lnTo>
                      <a:pt x="1397" y="395859"/>
                    </a:lnTo>
                    <a:lnTo>
                      <a:pt x="1397" y="395859"/>
                    </a:lnTo>
                    <a:cubicBezTo>
                      <a:pt x="508" y="390906"/>
                      <a:pt x="0" y="385953"/>
                      <a:pt x="0" y="381000"/>
                    </a:cubicBezTo>
                    <a:lnTo>
                      <a:pt x="9525" y="381000"/>
                    </a:lnTo>
                    <a:lnTo>
                      <a:pt x="0" y="381000"/>
                    </a:lnTo>
                    <a:moveTo>
                      <a:pt x="19050" y="381000"/>
                    </a:moveTo>
                    <a:lnTo>
                      <a:pt x="19050" y="381000"/>
                    </a:lnTo>
                    <a:lnTo>
                      <a:pt x="19050" y="381000"/>
                    </a:lnTo>
                    <a:cubicBezTo>
                      <a:pt x="19050" y="384810"/>
                      <a:pt x="19431" y="388493"/>
                      <a:pt x="20193" y="392176"/>
                    </a:cubicBezTo>
                    <a:lnTo>
                      <a:pt x="10795" y="394081"/>
                    </a:lnTo>
                    <a:lnTo>
                      <a:pt x="20193" y="392176"/>
                    </a:lnTo>
                    <a:cubicBezTo>
                      <a:pt x="20955" y="395859"/>
                      <a:pt x="21971" y="399415"/>
                      <a:pt x="23495" y="402844"/>
                    </a:cubicBezTo>
                    <a:lnTo>
                      <a:pt x="14732" y="406527"/>
                    </a:lnTo>
                    <a:lnTo>
                      <a:pt x="23495" y="402844"/>
                    </a:lnTo>
                    <a:cubicBezTo>
                      <a:pt x="24892" y="406273"/>
                      <a:pt x="26670" y="409575"/>
                      <a:pt x="28829" y="412750"/>
                    </a:cubicBezTo>
                    <a:lnTo>
                      <a:pt x="28829" y="412750"/>
                    </a:lnTo>
                    <a:lnTo>
                      <a:pt x="28829" y="412750"/>
                    </a:lnTo>
                    <a:cubicBezTo>
                      <a:pt x="30861" y="415925"/>
                      <a:pt x="33274" y="418719"/>
                      <a:pt x="35941" y="421386"/>
                    </a:cubicBezTo>
                    <a:cubicBezTo>
                      <a:pt x="38608" y="424053"/>
                      <a:pt x="41529" y="426466"/>
                      <a:pt x="44577" y="428498"/>
                    </a:cubicBezTo>
                    <a:lnTo>
                      <a:pt x="39243" y="436372"/>
                    </a:lnTo>
                    <a:lnTo>
                      <a:pt x="44577" y="428498"/>
                    </a:lnTo>
                    <a:cubicBezTo>
                      <a:pt x="47752" y="430530"/>
                      <a:pt x="50927" y="432308"/>
                      <a:pt x="54483" y="433832"/>
                    </a:cubicBezTo>
                    <a:lnTo>
                      <a:pt x="50800" y="442595"/>
                    </a:lnTo>
                    <a:lnTo>
                      <a:pt x="54483" y="433832"/>
                    </a:lnTo>
                    <a:cubicBezTo>
                      <a:pt x="57912" y="435229"/>
                      <a:pt x="61468" y="436372"/>
                      <a:pt x="65151" y="437134"/>
                    </a:cubicBezTo>
                    <a:lnTo>
                      <a:pt x="65151" y="437134"/>
                    </a:lnTo>
                    <a:lnTo>
                      <a:pt x="65151" y="437134"/>
                    </a:lnTo>
                    <a:cubicBezTo>
                      <a:pt x="68834" y="437896"/>
                      <a:pt x="72517" y="438277"/>
                      <a:pt x="76327" y="438277"/>
                    </a:cubicBezTo>
                    <a:lnTo>
                      <a:pt x="76327" y="447802"/>
                    </a:lnTo>
                    <a:lnTo>
                      <a:pt x="76327" y="438150"/>
                    </a:lnTo>
                    <a:lnTo>
                      <a:pt x="876300" y="438150"/>
                    </a:lnTo>
                    <a:lnTo>
                      <a:pt x="876300" y="447675"/>
                    </a:lnTo>
                    <a:lnTo>
                      <a:pt x="876300" y="438150"/>
                    </a:lnTo>
                    <a:cubicBezTo>
                      <a:pt x="880110" y="438150"/>
                      <a:pt x="883793" y="437769"/>
                      <a:pt x="887476" y="437007"/>
                    </a:cubicBezTo>
                    <a:lnTo>
                      <a:pt x="887476" y="437007"/>
                    </a:lnTo>
                    <a:lnTo>
                      <a:pt x="887476" y="437007"/>
                    </a:lnTo>
                    <a:cubicBezTo>
                      <a:pt x="891159" y="436245"/>
                      <a:pt x="894715" y="435229"/>
                      <a:pt x="898144" y="433705"/>
                    </a:cubicBezTo>
                    <a:lnTo>
                      <a:pt x="901827" y="442468"/>
                    </a:lnTo>
                    <a:lnTo>
                      <a:pt x="898144" y="433705"/>
                    </a:lnTo>
                    <a:cubicBezTo>
                      <a:pt x="901573" y="432308"/>
                      <a:pt x="904875" y="430530"/>
                      <a:pt x="908050" y="428371"/>
                    </a:cubicBezTo>
                    <a:lnTo>
                      <a:pt x="913384" y="436245"/>
                    </a:lnTo>
                    <a:lnTo>
                      <a:pt x="908050" y="428371"/>
                    </a:lnTo>
                    <a:cubicBezTo>
                      <a:pt x="911225" y="426339"/>
                      <a:pt x="914019" y="423926"/>
                      <a:pt x="916686" y="421259"/>
                    </a:cubicBezTo>
                    <a:lnTo>
                      <a:pt x="923417" y="427990"/>
                    </a:lnTo>
                    <a:lnTo>
                      <a:pt x="916686" y="421259"/>
                    </a:lnTo>
                    <a:cubicBezTo>
                      <a:pt x="919353" y="418592"/>
                      <a:pt x="921766" y="415671"/>
                      <a:pt x="923798" y="412623"/>
                    </a:cubicBezTo>
                    <a:lnTo>
                      <a:pt x="931672" y="417957"/>
                    </a:lnTo>
                    <a:lnTo>
                      <a:pt x="923798" y="412623"/>
                    </a:lnTo>
                    <a:cubicBezTo>
                      <a:pt x="925830" y="409448"/>
                      <a:pt x="927608" y="406273"/>
                      <a:pt x="929132" y="402717"/>
                    </a:cubicBezTo>
                    <a:lnTo>
                      <a:pt x="937895" y="406400"/>
                    </a:lnTo>
                    <a:lnTo>
                      <a:pt x="929132" y="402717"/>
                    </a:lnTo>
                    <a:cubicBezTo>
                      <a:pt x="930529" y="399288"/>
                      <a:pt x="931672" y="395732"/>
                      <a:pt x="932434" y="392049"/>
                    </a:cubicBezTo>
                    <a:lnTo>
                      <a:pt x="932434" y="392049"/>
                    </a:lnTo>
                    <a:lnTo>
                      <a:pt x="932434" y="392049"/>
                    </a:lnTo>
                    <a:cubicBezTo>
                      <a:pt x="933196" y="388366"/>
                      <a:pt x="933577" y="384683"/>
                      <a:pt x="933577" y="380873"/>
                    </a:cubicBezTo>
                    <a:lnTo>
                      <a:pt x="943102" y="380873"/>
                    </a:lnTo>
                    <a:lnTo>
                      <a:pt x="933450" y="380873"/>
                    </a:lnTo>
                    <a:lnTo>
                      <a:pt x="933450" y="76200"/>
                    </a:lnTo>
                    <a:lnTo>
                      <a:pt x="942975" y="76200"/>
                    </a:lnTo>
                    <a:lnTo>
                      <a:pt x="933450" y="76200"/>
                    </a:lnTo>
                    <a:cubicBezTo>
                      <a:pt x="933450" y="72390"/>
                      <a:pt x="933069" y="68707"/>
                      <a:pt x="932307" y="65024"/>
                    </a:cubicBezTo>
                    <a:lnTo>
                      <a:pt x="941705" y="63119"/>
                    </a:lnTo>
                    <a:lnTo>
                      <a:pt x="932307" y="65024"/>
                    </a:lnTo>
                    <a:cubicBezTo>
                      <a:pt x="931545" y="61341"/>
                      <a:pt x="930529" y="57785"/>
                      <a:pt x="929005" y="54356"/>
                    </a:cubicBezTo>
                    <a:lnTo>
                      <a:pt x="929005" y="54356"/>
                    </a:lnTo>
                    <a:lnTo>
                      <a:pt x="929005" y="54356"/>
                    </a:lnTo>
                    <a:cubicBezTo>
                      <a:pt x="927608" y="50927"/>
                      <a:pt x="925830" y="47625"/>
                      <a:pt x="923671" y="44450"/>
                    </a:cubicBezTo>
                    <a:lnTo>
                      <a:pt x="923671" y="44450"/>
                    </a:lnTo>
                    <a:lnTo>
                      <a:pt x="923671" y="44450"/>
                    </a:lnTo>
                    <a:cubicBezTo>
                      <a:pt x="921639" y="41275"/>
                      <a:pt x="919226" y="38481"/>
                      <a:pt x="916559" y="35814"/>
                    </a:cubicBezTo>
                    <a:lnTo>
                      <a:pt x="923290" y="29083"/>
                    </a:lnTo>
                    <a:lnTo>
                      <a:pt x="916559" y="35814"/>
                    </a:lnTo>
                    <a:cubicBezTo>
                      <a:pt x="913892" y="33147"/>
                      <a:pt x="910971" y="30734"/>
                      <a:pt x="907923" y="28702"/>
                    </a:cubicBezTo>
                    <a:lnTo>
                      <a:pt x="913257" y="20828"/>
                    </a:lnTo>
                    <a:lnTo>
                      <a:pt x="907923" y="28702"/>
                    </a:lnTo>
                    <a:cubicBezTo>
                      <a:pt x="904748" y="26670"/>
                      <a:pt x="901446" y="24892"/>
                      <a:pt x="898017" y="23368"/>
                    </a:cubicBezTo>
                    <a:cubicBezTo>
                      <a:pt x="894588" y="21844"/>
                      <a:pt x="891032" y="20828"/>
                      <a:pt x="887349" y="20066"/>
                    </a:cubicBezTo>
                    <a:cubicBezTo>
                      <a:pt x="883666" y="19304"/>
                      <a:pt x="880110" y="19050"/>
                      <a:pt x="876300" y="19050"/>
                    </a:cubicBezTo>
                    <a:lnTo>
                      <a:pt x="876300" y="9525"/>
                    </a:lnTo>
                    <a:lnTo>
                      <a:pt x="876300" y="19050"/>
                    </a:lnTo>
                    <a:lnTo>
                      <a:pt x="76200" y="19050"/>
                    </a:lnTo>
                    <a:lnTo>
                      <a:pt x="76200" y="9525"/>
                    </a:lnTo>
                    <a:lnTo>
                      <a:pt x="76200" y="19050"/>
                    </a:lnTo>
                    <a:cubicBezTo>
                      <a:pt x="72390" y="19050"/>
                      <a:pt x="68707" y="19431"/>
                      <a:pt x="65024" y="20193"/>
                    </a:cubicBezTo>
                    <a:lnTo>
                      <a:pt x="65024" y="20193"/>
                    </a:lnTo>
                    <a:lnTo>
                      <a:pt x="65024" y="20193"/>
                    </a:lnTo>
                    <a:cubicBezTo>
                      <a:pt x="61341" y="20955"/>
                      <a:pt x="57785" y="21971"/>
                      <a:pt x="54356" y="23495"/>
                    </a:cubicBezTo>
                    <a:cubicBezTo>
                      <a:pt x="50927" y="25019"/>
                      <a:pt x="47625" y="26670"/>
                      <a:pt x="44450" y="28829"/>
                    </a:cubicBezTo>
                    <a:lnTo>
                      <a:pt x="39116" y="20955"/>
                    </a:lnTo>
                    <a:lnTo>
                      <a:pt x="44450" y="28829"/>
                    </a:lnTo>
                    <a:cubicBezTo>
                      <a:pt x="41275" y="30861"/>
                      <a:pt x="38481" y="33274"/>
                      <a:pt x="35814" y="35941"/>
                    </a:cubicBezTo>
                    <a:lnTo>
                      <a:pt x="29083" y="29210"/>
                    </a:lnTo>
                    <a:lnTo>
                      <a:pt x="35814" y="35941"/>
                    </a:lnTo>
                    <a:cubicBezTo>
                      <a:pt x="33147" y="38608"/>
                      <a:pt x="30734" y="41529"/>
                      <a:pt x="28702" y="44577"/>
                    </a:cubicBezTo>
                    <a:lnTo>
                      <a:pt x="28702" y="44577"/>
                    </a:lnTo>
                    <a:lnTo>
                      <a:pt x="28702" y="44577"/>
                    </a:lnTo>
                    <a:cubicBezTo>
                      <a:pt x="26670" y="47752"/>
                      <a:pt x="24892" y="50927"/>
                      <a:pt x="23368" y="54483"/>
                    </a:cubicBezTo>
                    <a:lnTo>
                      <a:pt x="23368" y="54483"/>
                    </a:lnTo>
                    <a:lnTo>
                      <a:pt x="23368" y="54483"/>
                    </a:lnTo>
                    <a:cubicBezTo>
                      <a:pt x="21971" y="57912"/>
                      <a:pt x="20828" y="61468"/>
                      <a:pt x="20066" y="65151"/>
                    </a:cubicBezTo>
                    <a:lnTo>
                      <a:pt x="10668" y="63246"/>
                    </a:lnTo>
                    <a:lnTo>
                      <a:pt x="20066" y="65151"/>
                    </a:lnTo>
                    <a:cubicBezTo>
                      <a:pt x="19304" y="68834"/>
                      <a:pt x="18923" y="72517"/>
                      <a:pt x="18923" y="76327"/>
                    </a:cubicBezTo>
                    <a:lnTo>
                      <a:pt x="18923" y="76327"/>
                    </a:lnTo>
                    <a:lnTo>
                      <a:pt x="18923" y="76327"/>
                    </a:lnTo>
                    <a:lnTo>
                      <a:pt x="18923" y="381000"/>
                    </a:lnTo>
                    <a:close/>
                  </a:path>
                </a:pathLst>
              </a:custGeom>
              <a:solidFill>
                <a:srgbClr val="E50914"/>
              </a:solidFill>
            </p:spPr>
            <p:txBody>
              <a:bodyPr/>
              <a:lstStyle/>
              <a:p>
                <a:endParaRPr lang="pt-BR" sz="2198"/>
              </a:p>
            </p:txBody>
          </p:sp>
        </p:grpSp>
        <p:grpSp>
          <p:nvGrpSpPr>
            <p:cNvPr id="79" name="Group 79"/>
            <p:cNvGrpSpPr>
              <a:grpSpLocks noChangeAspect="1"/>
            </p:cNvGrpSpPr>
            <p:nvPr/>
          </p:nvGrpSpPr>
          <p:grpSpPr>
            <a:xfrm>
              <a:off x="3260588" y="5435375"/>
              <a:ext cx="1502897" cy="813330"/>
              <a:chOff x="0" y="0"/>
              <a:chExt cx="1079500" cy="5842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73025" y="73025"/>
                <a:ext cx="9334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933450" h="438150">
                    <a:moveTo>
                      <a:pt x="0" y="371475"/>
                    </a:moveTo>
                    <a:lnTo>
                      <a:pt x="0" y="66675"/>
                    </a:lnTo>
                    <a:cubicBezTo>
                      <a:pt x="0" y="62357"/>
                      <a:pt x="381" y="57912"/>
                      <a:pt x="1270" y="53721"/>
                    </a:cubicBezTo>
                    <a:cubicBezTo>
                      <a:pt x="2159" y="49530"/>
                      <a:pt x="3429" y="45212"/>
                      <a:pt x="5080" y="41275"/>
                    </a:cubicBezTo>
                    <a:cubicBezTo>
                      <a:pt x="6731" y="37338"/>
                      <a:pt x="8763" y="33401"/>
                      <a:pt x="11303" y="29718"/>
                    </a:cubicBezTo>
                    <a:cubicBezTo>
                      <a:pt x="13843" y="26035"/>
                      <a:pt x="16510" y="22733"/>
                      <a:pt x="19558" y="19558"/>
                    </a:cubicBezTo>
                    <a:cubicBezTo>
                      <a:pt x="22606" y="16383"/>
                      <a:pt x="26035" y="13716"/>
                      <a:pt x="29718" y="11303"/>
                    </a:cubicBezTo>
                    <a:cubicBezTo>
                      <a:pt x="33401" y="8890"/>
                      <a:pt x="37211" y="6858"/>
                      <a:pt x="41275" y="5080"/>
                    </a:cubicBezTo>
                    <a:cubicBezTo>
                      <a:pt x="45339" y="3302"/>
                      <a:pt x="49530" y="2159"/>
                      <a:pt x="53721" y="1270"/>
                    </a:cubicBezTo>
                    <a:cubicBezTo>
                      <a:pt x="57912" y="381"/>
                      <a:pt x="62357" y="0"/>
                      <a:pt x="66675" y="0"/>
                    </a:cubicBezTo>
                    <a:lnTo>
                      <a:pt x="866775" y="0"/>
                    </a:lnTo>
                    <a:cubicBezTo>
                      <a:pt x="871093" y="0"/>
                      <a:pt x="875538" y="381"/>
                      <a:pt x="879729" y="1270"/>
                    </a:cubicBezTo>
                    <a:cubicBezTo>
                      <a:pt x="883920" y="2159"/>
                      <a:pt x="888238" y="3429"/>
                      <a:pt x="892175" y="5080"/>
                    </a:cubicBezTo>
                    <a:cubicBezTo>
                      <a:pt x="896112" y="6731"/>
                      <a:pt x="900049" y="8763"/>
                      <a:pt x="903732" y="11303"/>
                    </a:cubicBezTo>
                    <a:cubicBezTo>
                      <a:pt x="907415" y="13843"/>
                      <a:pt x="910717" y="16510"/>
                      <a:pt x="913892" y="19558"/>
                    </a:cubicBezTo>
                    <a:cubicBezTo>
                      <a:pt x="917067" y="22606"/>
                      <a:pt x="919734" y="26035"/>
                      <a:pt x="922147" y="29718"/>
                    </a:cubicBezTo>
                    <a:cubicBezTo>
                      <a:pt x="924560" y="33401"/>
                      <a:pt x="926592" y="37211"/>
                      <a:pt x="928370" y="41275"/>
                    </a:cubicBezTo>
                    <a:cubicBezTo>
                      <a:pt x="930148" y="45339"/>
                      <a:pt x="931291" y="49530"/>
                      <a:pt x="932180" y="53721"/>
                    </a:cubicBezTo>
                    <a:cubicBezTo>
                      <a:pt x="933069" y="57912"/>
                      <a:pt x="933450" y="62357"/>
                      <a:pt x="933450" y="66675"/>
                    </a:cubicBezTo>
                    <a:lnTo>
                      <a:pt x="933450" y="371475"/>
                    </a:lnTo>
                    <a:cubicBezTo>
                      <a:pt x="933450" y="375793"/>
                      <a:pt x="933069" y="380238"/>
                      <a:pt x="932180" y="384429"/>
                    </a:cubicBezTo>
                    <a:cubicBezTo>
                      <a:pt x="931291" y="388620"/>
                      <a:pt x="930021" y="392938"/>
                      <a:pt x="928370" y="396875"/>
                    </a:cubicBezTo>
                    <a:cubicBezTo>
                      <a:pt x="926719" y="400812"/>
                      <a:pt x="924687" y="404749"/>
                      <a:pt x="922147" y="408432"/>
                    </a:cubicBezTo>
                    <a:cubicBezTo>
                      <a:pt x="919607" y="412115"/>
                      <a:pt x="916940" y="415417"/>
                      <a:pt x="913892" y="418592"/>
                    </a:cubicBezTo>
                    <a:cubicBezTo>
                      <a:pt x="910844" y="421767"/>
                      <a:pt x="907415" y="424434"/>
                      <a:pt x="903732" y="426847"/>
                    </a:cubicBezTo>
                    <a:cubicBezTo>
                      <a:pt x="900049" y="429260"/>
                      <a:pt x="896239" y="431292"/>
                      <a:pt x="892175" y="433070"/>
                    </a:cubicBezTo>
                    <a:cubicBezTo>
                      <a:pt x="888111" y="434848"/>
                      <a:pt x="883920" y="435991"/>
                      <a:pt x="879729" y="436880"/>
                    </a:cubicBezTo>
                    <a:cubicBezTo>
                      <a:pt x="875538" y="437769"/>
                      <a:pt x="871093" y="438150"/>
                      <a:pt x="866775" y="438150"/>
                    </a:cubicBezTo>
                    <a:lnTo>
                      <a:pt x="66675" y="438150"/>
                    </a:lnTo>
                    <a:cubicBezTo>
                      <a:pt x="62357" y="438150"/>
                      <a:pt x="57912" y="437769"/>
                      <a:pt x="53721" y="436880"/>
                    </a:cubicBezTo>
                    <a:cubicBezTo>
                      <a:pt x="49530" y="435991"/>
                      <a:pt x="45212" y="434721"/>
                      <a:pt x="41275" y="433070"/>
                    </a:cubicBezTo>
                    <a:cubicBezTo>
                      <a:pt x="37338" y="431419"/>
                      <a:pt x="33401" y="429387"/>
                      <a:pt x="29718" y="426847"/>
                    </a:cubicBezTo>
                    <a:cubicBezTo>
                      <a:pt x="26035" y="424307"/>
                      <a:pt x="22733" y="421640"/>
                      <a:pt x="19558" y="418592"/>
                    </a:cubicBezTo>
                    <a:cubicBezTo>
                      <a:pt x="16383" y="415544"/>
                      <a:pt x="13716" y="412115"/>
                      <a:pt x="11303" y="408432"/>
                    </a:cubicBezTo>
                    <a:cubicBezTo>
                      <a:pt x="8890" y="404749"/>
                      <a:pt x="6858" y="400939"/>
                      <a:pt x="5080" y="396875"/>
                    </a:cubicBezTo>
                    <a:cubicBezTo>
                      <a:pt x="3302" y="392811"/>
                      <a:pt x="2159" y="388620"/>
                      <a:pt x="1270" y="384429"/>
                    </a:cubicBezTo>
                    <a:cubicBezTo>
                      <a:pt x="381" y="380238"/>
                      <a:pt x="0" y="375793"/>
                      <a:pt x="0" y="371475"/>
                    </a:cubicBezTo>
                    <a:close/>
                  </a:path>
                </a:pathLst>
              </a:custGeom>
              <a:solidFill>
                <a:srgbClr val="E50914">
                  <a:alpha val="3922"/>
                </a:srgbClr>
              </a:solidFill>
            </p:spPr>
            <p:txBody>
              <a:bodyPr/>
              <a:lstStyle/>
              <a:p>
                <a:endParaRPr lang="pt-BR" sz="2198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63500" y="63500"/>
                <a:ext cx="952627" cy="457327"/>
              </a:xfrm>
              <a:custGeom>
                <a:avLst/>
                <a:gdLst/>
                <a:ahLst/>
                <a:cxnLst/>
                <a:rect l="l" t="t" r="r" b="b"/>
                <a:pathLst>
                  <a:path w="952627" h="457327">
                    <a:moveTo>
                      <a:pt x="0" y="381000"/>
                    </a:moveTo>
                    <a:lnTo>
                      <a:pt x="0" y="76200"/>
                    </a:lnTo>
                    <a:lnTo>
                      <a:pt x="9525" y="76200"/>
                    </a:lnTo>
                    <a:lnTo>
                      <a:pt x="0" y="76200"/>
                    </a:lnTo>
                    <a:cubicBezTo>
                      <a:pt x="0" y="71247"/>
                      <a:pt x="508" y="66294"/>
                      <a:pt x="1524" y="61341"/>
                    </a:cubicBezTo>
                    <a:lnTo>
                      <a:pt x="10922" y="63246"/>
                    </a:lnTo>
                    <a:lnTo>
                      <a:pt x="1524" y="61341"/>
                    </a:lnTo>
                    <a:cubicBezTo>
                      <a:pt x="2540" y="56388"/>
                      <a:pt x="3937" y="51689"/>
                      <a:pt x="5842" y="46990"/>
                    </a:cubicBezTo>
                    <a:lnTo>
                      <a:pt x="14605" y="50673"/>
                    </a:lnTo>
                    <a:lnTo>
                      <a:pt x="5842" y="46990"/>
                    </a:lnTo>
                    <a:cubicBezTo>
                      <a:pt x="7747" y="42418"/>
                      <a:pt x="10160" y="37973"/>
                      <a:pt x="12827" y="33782"/>
                    </a:cubicBezTo>
                    <a:lnTo>
                      <a:pt x="20701" y="39116"/>
                    </a:lnTo>
                    <a:lnTo>
                      <a:pt x="12827" y="33782"/>
                    </a:lnTo>
                    <a:cubicBezTo>
                      <a:pt x="15621" y="29591"/>
                      <a:pt x="18796" y="25781"/>
                      <a:pt x="22352" y="22225"/>
                    </a:cubicBezTo>
                    <a:lnTo>
                      <a:pt x="29083" y="28956"/>
                    </a:lnTo>
                    <a:lnTo>
                      <a:pt x="22352" y="22225"/>
                    </a:lnTo>
                    <a:cubicBezTo>
                      <a:pt x="25908" y="18669"/>
                      <a:pt x="29718" y="15494"/>
                      <a:pt x="33909" y="12700"/>
                    </a:cubicBezTo>
                    <a:lnTo>
                      <a:pt x="33909" y="12700"/>
                    </a:lnTo>
                    <a:lnTo>
                      <a:pt x="33909" y="12700"/>
                    </a:lnTo>
                    <a:cubicBezTo>
                      <a:pt x="38100" y="9906"/>
                      <a:pt x="42418" y="7620"/>
                      <a:pt x="47117" y="5715"/>
                    </a:cubicBezTo>
                    <a:lnTo>
                      <a:pt x="50800" y="14478"/>
                    </a:lnTo>
                    <a:lnTo>
                      <a:pt x="47117" y="5715"/>
                    </a:lnTo>
                    <a:cubicBezTo>
                      <a:pt x="51689" y="3810"/>
                      <a:pt x="56515" y="2413"/>
                      <a:pt x="61468" y="1397"/>
                    </a:cubicBezTo>
                    <a:lnTo>
                      <a:pt x="63373" y="10795"/>
                    </a:lnTo>
                    <a:lnTo>
                      <a:pt x="61468" y="1397"/>
                    </a:lnTo>
                    <a:cubicBezTo>
                      <a:pt x="66294" y="508"/>
                      <a:pt x="71247" y="0"/>
                      <a:pt x="76200" y="0"/>
                    </a:cubicBezTo>
                    <a:lnTo>
                      <a:pt x="76200" y="0"/>
                    </a:lnTo>
                    <a:lnTo>
                      <a:pt x="76200" y="0"/>
                    </a:lnTo>
                    <a:lnTo>
                      <a:pt x="876300" y="0"/>
                    </a:lnTo>
                    <a:lnTo>
                      <a:pt x="876300" y="0"/>
                    </a:lnTo>
                    <a:lnTo>
                      <a:pt x="876300" y="0"/>
                    </a:lnTo>
                    <a:cubicBezTo>
                      <a:pt x="881253" y="0"/>
                      <a:pt x="886206" y="508"/>
                      <a:pt x="891159" y="1524"/>
                    </a:cubicBezTo>
                    <a:lnTo>
                      <a:pt x="889254" y="10922"/>
                    </a:lnTo>
                    <a:lnTo>
                      <a:pt x="891159" y="1524"/>
                    </a:lnTo>
                    <a:cubicBezTo>
                      <a:pt x="896112" y="2540"/>
                      <a:pt x="900811" y="3937"/>
                      <a:pt x="905510" y="5842"/>
                    </a:cubicBezTo>
                    <a:lnTo>
                      <a:pt x="905510" y="5842"/>
                    </a:lnTo>
                    <a:lnTo>
                      <a:pt x="905510" y="5842"/>
                    </a:lnTo>
                    <a:cubicBezTo>
                      <a:pt x="910082" y="7747"/>
                      <a:pt x="914527" y="10160"/>
                      <a:pt x="918718" y="12827"/>
                    </a:cubicBezTo>
                    <a:lnTo>
                      <a:pt x="918718" y="12827"/>
                    </a:lnTo>
                    <a:lnTo>
                      <a:pt x="918718" y="12827"/>
                    </a:lnTo>
                    <a:cubicBezTo>
                      <a:pt x="922909" y="15621"/>
                      <a:pt x="926719" y="18796"/>
                      <a:pt x="930275" y="22352"/>
                    </a:cubicBezTo>
                    <a:lnTo>
                      <a:pt x="930275" y="22352"/>
                    </a:lnTo>
                    <a:lnTo>
                      <a:pt x="930275" y="22352"/>
                    </a:lnTo>
                    <a:cubicBezTo>
                      <a:pt x="933831" y="25908"/>
                      <a:pt x="937006" y="29718"/>
                      <a:pt x="939800" y="33909"/>
                    </a:cubicBezTo>
                    <a:lnTo>
                      <a:pt x="939800" y="33909"/>
                    </a:lnTo>
                    <a:lnTo>
                      <a:pt x="939800" y="33909"/>
                    </a:lnTo>
                    <a:cubicBezTo>
                      <a:pt x="942594" y="38100"/>
                      <a:pt x="944880" y="42418"/>
                      <a:pt x="946785" y="47117"/>
                    </a:cubicBezTo>
                    <a:lnTo>
                      <a:pt x="938022" y="50800"/>
                    </a:lnTo>
                    <a:lnTo>
                      <a:pt x="946785" y="47117"/>
                    </a:lnTo>
                    <a:cubicBezTo>
                      <a:pt x="948690" y="51689"/>
                      <a:pt x="950087" y="56515"/>
                      <a:pt x="951103" y="61468"/>
                    </a:cubicBezTo>
                    <a:lnTo>
                      <a:pt x="951103" y="61468"/>
                    </a:lnTo>
                    <a:lnTo>
                      <a:pt x="951103" y="61468"/>
                    </a:lnTo>
                    <a:cubicBezTo>
                      <a:pt x="952119" y="66421"/>
                      <a:pt x="952627" y="71374"/>
                      <a:pt x="952627" y="76327"/>
                    </a:cubicBezTo>
                    <a:lnTo>
                      <a:pt x="952627" y="76327"/>
                    </a:lnTo>
                    <a:lnTo>
                      <a:pt x="952627" y="76327"/>
                    </a:lnTo>
                    <a:lnTo>
                      <a:pt x="952627" y="381000"/>
                    </a:lnTo>
                    <a:lnTo>
                      <a:pt x="952627" y="381000"/>
                    </a:lnTo>
                    <a:lnTo>
                      <a:pt x="952627" y="381000"/>
                    </a:lnTo>
                    <a:cubicBezTo>
                      <a:pt x="952627" y="385953"/>
                      <a:pt x="952119" y="390906"/>
                      <a:pt x="951103" y="395859"/>
                    </a:cubicBezTo>
                    <a:lnTo>
                      <a:pt x="941705" y="393954"/>
                    </a:lnTo>
                    <a:lnTo>
                      <a:pt x="951103" y="395859"/>
                    </a:lnTo>
                    <a:cubicBezTo>
                      <a:pt x="950087" y="400812"/>
                      <a:pt x="948690" y="405511"/>
                      <a:pt x="946785" y="410210"/>
                    </a:cubicBezTo>
                    <a:lnTo>
                      <a:pt x="938022" y="406527"/>
                    </a:lnTo>
                    <a:lnTo>
                      <a:pt x="946785" y="410210"/>
                    </a:lnTo>
                    <a:cubicBezTo>
                      <a:pt x="944880" y="414782"/>
                      <a:pt x="942467" y="419227"/>
                      <a:pt x="939800" y="423418"/>
                    </a:cubicBezTo>
                    <a:lnTo>
                      <a:pt x="931926" y="418084"/>
                    </a:lnTo>
                    <a:lnTo>
                      <a:pt x="939800" y="423418"/>
                    </a:lnTo>
                    <a:cubicBezTo>
                      <a:pt x="937006" y="427609"/>
                      <a:pt x="933831" y="431419"/>
                      <a:pt x="930275" y="434975"/>
                    </a:cubicBezTo>
                    <a:lnTo>
                      <a:pt x="930275" y="434975"/>
                    </a:lnTo>
                    <a:lnTo>
                      <a:pt x="930275" y="434975"/>
                    </a:lnTo>
                    <a:cubicBezTo>
                      <a:pt x="926719" y="438531"/>
                      <a:pt x="922909" y="441706"/>
                      <a:pt x="918718" y="444500"/>
                    </a:cubicBezTo>
                    <a:lnTo>
                      <a:pt x="918718" y="444500"/>
                    </a:lnTo>
                    <a:lnTo>
                      <a:pt x="918718" y="444500"/>
                    </a:lnTo>
                    <a:cubicBezTo>
                      <a:pt x="914527" y="447294"/>
                      <a:pt x="910209" y="449580"/>
                      <a:pt x="905510" y="451485"/>
                    </a:cubicBezTo>
                    <a:lnTo>
                      <a:pt x="905510" y="451485"/>
                    </a:lnTo>
                    <a:lnTo>
                      <a:pt x="905510" y="451485"/>
                    </a:lnTo>
                    <a:cubicBezTo>
                      <a:pt x="900938" y="453390"/>
                      <a:pt x="896112" y="454787"/>
                      <a:pt x="891159" y="455803"/>
                    </a:cubicBezTo>
                    <a:lnTo>
                      <a:pt x="889254" y="446405"/>
                    </a:lnTo>
                    <a:lnTo>
                      <a:pt x="891159" y="455803"/>
                    </a:lnTo>
                    <a:cubicBezTo>
                      <a:pt x="886206" y="456819"/>
                      <a:pt x="881253" y="457327"/>
                      <a:pt x="876300" y="457327"/>
                    </a:cubicBezTo>
                    <a:lnTo>
                      <a:pt x="876300" y="457327"/>
                    </a:lnTo>
                    <a:lnTo>
                      <a:pt x="876300" y="457327"/>
                    </a:lnTo>
                    <a:lnTo>
                      <a:pt x="76200" y="457327"/>
                    </a:lnTo>
                    <a:lnTo>
                      <a:pt x="76200" y="457327"/>
                    </a:lnTo>
                    <a:lnTo>
                      <a:pt x="76200" y="457327"/>
                    </a:lnTo>
                    <a:cubicBezTo>
                      <a:pt x="71247" y="457327"/>
                      <a:pt x="66294" y="456819"/>
                      <a:pt x="61341" y="455803"/>
                    </a:cubicBezTo>
                    <a:lnTo>
                      <a:pt x="63246" y="446405"/>
                    </a:lnTo>
                    <a:lnTo>
                      <a:pt x="61341" y="455803"/>
                    </a:lnTo>
                    <a:cubicBezTo>
                      <a:pt x="56388" y="454787"/>
                      <a:pt x="51689" y="453390"/>
                      <a:pt x="46990" y="451485"/>
                    </a:cubicBezTo>
                    <a:lnTo>
                      <a:pt x="46990" y="451485"/>
                    </a:lnTo>
                    <a:lnTo>
                      <a:pt x="46990" y="451485"/>
                    </a:lnTo>
                    <a:cubicBezTo>
                      <a:pt x="42418" y="449580"/>
                      <a:pt x="37973" y="447167"/>
                      <a:pt x="33782" y="444500"/>
                    </a:cubicBezTo>
                    <a:lnTo>
                      <a:pt x="33782" y="444500"/>
                    </a:lnTo>
                    <a:lnTo>
                      <a:pt x="33782" y="444500"/>
                    </a:lnTo>
                    <a:cubicBezTo>
                      <a:pt x="29591" y="441706"/>
                      <a:pt x="25781" y="438531"/>
                      <a:pt x="22225" y="434975"/>
                    </a:cubicBezTo>
                    <a:lnTo>
                      <a:pt x="28956" y="428244"/>
                    </a:lnTo>
                    <a:lnTo>
                      <a:pt x="22225" y="434975"/>
                    </a:lnTo>
                    <a:cubicBezTo>
                      <a:pt x="18669" y="431419"/>
                      <a:pt x="15494" y="427609"/>
                      <a:pt x="12700" y="423418"/>
                    </a:cubicBezTo>
                    <a:lnTo>
                      <a:pt x="20574" y="418084"/>
                    </a:lnTo>
                    <a:lnTo>
                      <a:pt x="12700" y="423418"/>
                    </a:lnTo>
                    <a:cubicBezTo>
                      <a:pt x="9906" y="419227"/>
                      <a:pt x="7620" y="414909"/>
                      <a:pt x="5715" y="410210"/>
                    </a:cubicBezTo>
                    <a:lnTo>
                      <a:pt x="14478" y="406527"/>
                    </a:lnTo>
                    <a:lnTo>
                      <a:pt x="5715" y="410210"/>
                    </a:lnTo>
                    <a:cubicBezTo>
                      <a:pt x="3810" y="405638"/>
                      <a:pt x="2413" y="400812"/>
                      <a:pt x="1397" y="395859"/>
                    </a:cubicBezTo>
                    <a:lnTo>
                      <a:pt x="10795" y="393954"/>
                    </a:lnTo>
                    <a:lnTo>
                      <a:pt x="1397" y="395859"/>
                    </a:lnTo>
                    <a:cubicBezTo>
                      <a:pt x="508" y="390906"/>
                      <a:pt x="0" y="385953"/>
                      <a:pt x="0" y="381000"/>
                    </a:cubicBezTo>
                    <a:lnTo>
                      <a:pt x="9525" y="381000"/>
                    </a:lnTo>
                    <a:lnTo>
                      <a:pt x="0" y="381000"/>
                    </a:lnTo>
                    <a:moveTo>
                      <a:pt x="19050" y="381000"/>
                    </a:moveTo>
                    <a:lnTo>
                      <a:pt x="19050" y="381000"/>
                    </a:lnTo>
                    <a:lnTo>
                      <a:pt x="19050" y="381000"/>
                    </a:lnTo>
                    <a:cubicBezTo>
                      <a:pt x="19050" y="384810"/>
                      <a:pt x="19431" y="388493"/>
                      <a:pt x="20193" y="392176"/>
                    </a:cubicBezTo>
                    <a:lnTo>
                      <a:pt x="20193" y="392176"/>
                    </a:lnTo>
                    <a:lnTo>
                      <a:pt x="20193" y="392176"/>
                    </a:lnTo>
                    <a:cubicBezTo>
                      <a:pt x="20955" y="395859"/>
                      <a:pt x="21971" y="399415"/>
                      <a:pt x="23495" y="402844"/>
                    </a:cubicBezTo>
                    <a:lnTo>
                      <a:pt x="23495" y="402844"/>
                    </a:lnTo>
                    <a:lnTo>
                      <a:pt x="23495" y="402844"/>
                    </a:lnTo>
                    <a:cubicBezTo>
                      <a:pt x="24892" y="406273"/>
                      <a:pt x="26670" y="409575"/>
                      <a:pt x="28829" y="412750"/>
                    </a:cubicBezTo>
                    <a:lnTo>
                      <a:pt x="28829" y="412750"/>
                    </a:lnTo>
                    <a:lnTo>
                      <a:pt x="28829" y="412750"/>
                    </a:lnTo>
                    <a:cubicBezTo>
                      <a:pt x="30861" y="415925"/>
                      <a:pt x="33274" y="418719"/>
                      <a:pt x="35941" y="421386"/>
                    </a:cubicBezTo>
                    <a:lnTo>
                      <a:pt x="35941" y="421386"/>
                    </a:lnTo>
                    <a:lnTo>
                      <a:pt x="35941" y="421386"/>
                    </a:lnTo>
                    <a:cubicBezTo>
                      <a:pt x="38608" y="424053"/>
                      <a:pt x="41529" y="426466"/>
                      <a:pt x="44577" y="428498"/>
                    </a:cubicBezTo>
                    <a:lnTo>
                      <a:pt x="39243" y="436372"/>
                    </a:lnTo>
                    <a:lnTo>
                      <a:pt x="44577" y="428498"/>
                    </a:lnTo>
                    <a:cubicBezTo>
                      <a:pt x="47752" y="430530"/>
                      <a:pt x="50927" y="432308"/>
                      <a:pt x="54483" y="433832"/>
                    </a:cubicBezTo>
                    <a:lnTo>
                      <a:pt x="50800" y="442595"/>
                    </a:lnTo>
                    <a:lnTo>
                      <a:pt x="54483" y="433832"/>
                    </a:lnTo>
                    <a:cubicBezTo>
                      <a:pt x="57912" y="435229"/>
                      <a:pt x="61468" y="436372"/>
                      <a:pt x="65151" y="437134"/>
                    </a:cubicBezTo>
                    <a:lnTo>
                      <a:pt x="65151" y="437134"/>
                    </a:lnTo>
                    <a:lnTo>
                      <a:pt x="65151" y="437134"/>
                    </a:lnTo>
                    <a:cubicBezTo>
                      <a:pt x="68834" y="437896"/>
                      <a:pt x="72517" y="438277"/>
                      <a:pt x="76327" y="438277"/>
                    </a:cubicBezTo>
                    <a:lnTo>
                      <a:pt x="76327" y="447802"/>
                    </a:lnTo>
                    <a:lnTo>
                      <a:pt x="76327" y="438150"/>
                    </a:lnTo>
                    <a:lnTo>
                      <a:pt x="876300" y="438150"/>
                    </a:lnTo>
                    <a:lnTo>
                      <a:pt x="876300" y="447675"/>
                    </a:lnTo>
                    <a:lnTo>
                      <a:pt x="876300" y="438150"/>
                    </a:lnTo>
                    <a:cubicBezTo>
                      <a:pt x="880110" y="438150"/>
                      <a:pt x="883793" y="437769"/>
                      <a:pt x="887476" y="437007"/>
                    </a:cubicBezTo>
                    <a:lnTo>
                      <a:pt x="887476" y="437007"/>
                    </a:lnTo>
                    <a:lnTo>
                      <a:pt x="887476" y="437007"/>
                    </a:lnTo>
                    <a:cubicBezTo>
                      <a:pt x="891159" y="436245"/>
                      <a:pt x="894715" y="435229"/>
                      <a:pt x="898144" y="433705"/>
                    </a:cubicBezTo>
                    <a:lnTo>
                      <a:pt x="901827" y="442468"/>
                    </a:lnTo>
                    <a:lnTo>
                      <a:pt x="898144" y="433705"/>
                    </a:lnTo>
                    <a:cubicBezTo>
                      <a:pt x="901573" y="432308"/>
                      <a:pt x="904875" y="430530"/>
                      <a:pt x="908050" y="428371"/>
                    </a:cubicBezTo>
                    <a:lnTo>
                      <a:pt x="913384" y="436245"/>
                    </a:lnTo>
                    <a:lnTo>
                      <a:pt x="908050" y="428371"/>
                    </a:lnTo>
                    <a:cubicBezTo>
                      <a:pt x="911225" y="426339"/>
                      <a:pt x="914019" y="423926"/>
                      <a:pt x="916686" y="421259"/>
                    </a:cubicBezTo>
                    <a:lnTo>
                      <a:pt x="923417" y="427990"/>
                    </a:lnTo>
                    <a:lnTo>
                      <a:pt x="916686" y="421259"/>
                    </a:lnTo>
                    <a:cubicBezTo>
                      <a:pt x="919353" y="418592"/>
                      <a:pt x="921766" y="415671"/>
                      <a:pt x="923798" y="412623"/>
                    </a:cubicBezTo>
                    <a:lnTo>
                      <a:pt x="923798" y="412623"/>
                    </a:lnTo>
                    <a:lnTo>
                      <a:pt x="923798" y="412623"/>
                    </a:lnTo>
                    <a:cubicBezTo>
                      <a:pt x="925830" y="409448"/>
                      <a:pt x="927608" y="406273"/>
                      <a:pt x="929132" y="402717"/>
                    </a:cubicBezTo>
                    <a:cubicBezTo>
                      <a:pt x="930656" y="399161"/>
                      <a:pt x="931672" y="395732"/>
                      <a:pt x="932434" y="392049"/>
                    </a:cubicBezTo>
                    <a:lnTo>
                      <a:pt x="932434" y="392049"/>
                    </a:lnTo>
                    <a:lnTo>
                      <a:pt x="932434" y="392049"/>
                    </a:lnTo>
                    <a:cubicBezTo>
                      <a:pt x="933196" y="388366"/>
                      <a:pt x="933577" y="384683"/>
                      <a:pt x="933577" y="380873"/>
                    </a:cubicBezTo>
                    <a:lnTo>
                      <a:pt x="943102" y="380873"/>
                    </a:lnTo>
                    <a:lnTo>
                      <a:pt x="933450" y="380873"/>
                    </a:lnTo>
                    <a:lnTo>
                      <a:pt x="933450" y="76200"/>
                    </a:lnTo>
                    <a:lnTo>
                      <a:pt x="942975" y="76200"/>
                    </a:lnTo>
                    <a:lnTo>
                      <a:pt x="933450" y="76200"/>
                    </a:lnTo>
                    <a:cubicBezTo>
                      <a:pt x="933450" y="72390"/>
                      <a:pt x="933069" y="68707"/>
                      <a:pt x="932307" y="65024"/>
                    </a:cubicBezTo>
                    <a:lnTo>
                      <a:pt x="941705" y="63119"/>
                    </a:lnTo>
                    <a:lnTo>
                      <a:pt x="932307" y="65024"/>
                    </a:lnTo>
                    <a:cubicBezTo>
                      <a:pt x="931545" y="61341"/>
                      <a:pt x="930529" y="57785"/>
                      <a:pt x="929005" y="54356"/>
                    </a:cubicBezTo>
                    <a:lnTo>
                      <a:pt x="929005" y="54356"/>
                    </a:lnTo>
                    <a:lnTo>
                      <a:pt x="929005" y="54356"/>
                    </a:lnTo>
                    <a:cubicBezTo>
                      <a:pt x="927608" y="50927"/>
                      <a:pt x="925830" y="47625"/>
                      <a:pt x="923671" y="44450"/>
                    </a:cubicBezTo>
                    <a:lnTo>
                      <a:pt x="931545" y="39116"/>
                    </a:lnTo>
                    <a:lnTo>
                      <a:pt x="923671" y="44450"/>
                    </a:lnTo>
                    <a:cubicBezTo>
                      <a:pt x="921639" y="41275"/>
                      <a:pt x="919226" y="38481"/>
                      <a:pt x="916559" y="35814"/>
                    </a:cubicBezTo>
                    <a:lnTo>
                      <a:pt x="923290" y="29083"/>
                    </a:lnTo>
                    <a:lnTo>
                      <a:pt x="916559" y="35814"/>
                    </a:lnTo>
                    <a:cubicBezTo>
                      <a:pt x="913892" y="33147"/>
                      <a:pt x="910971" y="30734"/>
                      <a:pt x="907923" y="28702"/>
                    </a:cubicBezTo>
                    <a:lnTo>
                      <a:pt x="913257" y="20828"/>
                    </a:lnTo>
                    <a:lnTo>
                      <a:pt x="907923" y="28702"/>
                    </a:lnTo>
                    <a:cubicBezTo>
                      <a:pt x="904748" y="26670"/>
                      <a:pt x="901446" y="24892"/>
                      <a:pt x="898017" y="23368"/>
                    </a:cubicBezTo>
                    <a:lnTo>
                      <a:pt x="901700" y="14605"/>
                    </a:lnTo>
                    <a:lnTo>
                      <a:pt x="898017" y="23368"/>
                    </a:lnTo>
                    <a:cubicBezTo>
                      <a:pt x="894588" y="21971"/>
                      <a:pt x="891032" y="20828"/>
                      <a:pt x="887349" y="20066"/>
                    </a:cubicBezTo>
                    <a:lnTo>
                      <a:pt x="887349" y="20066"/>
                    </a:lnTo>
                    <a:lnTo>
                      <a:pt x="887349" y="20066"/>
                    </a:lnTo>
                    <a:cubicBezTo>
                      <a:pt x="883666" y="19304"/>
                      <a:pt x="879983" y="18923"/>
                      <a:pt x="876173" y="18923"/>
                    </a:cubicBezTo>
                    <a:lnTo>
                      <a:pt x="876173" y="9398"/>
                    </a:lnTo>
                    <a:lnTo>
                      <a:pt x="876173" y="19050"/>
                    </a:lnTo>
                    <a:lnTo>
                      <a:pt x="76200" y="19050"/>
                    </a:lnTo>
                    <a:lnTo>
                      <a:pt x="76200" y="9525"/>
                    </a:lnTo>
                    <a:lnTo>
                      <a:pt x="76200" y="19050"/>
                    </a:lnTo>
                    <a:cubicBezTo>
                      <a:pt x="72390" y="19050"/>
                      <a:pt x="68707" y="19431"/>
                      <a:pt x="65024" y="20193"/>
                    </a:cubicBezTo>
                    <a:lnTo>
                      <a:pt x="65024" y="20193"/>
                    </a:lnTo>
                    <a:lnTo>
                      <a:pt x="65024" y="20193"/>
                    </a:lnTo>
                    <a:cubicBezTo>
                      <a:pt x="61341" y="20955"/>
                      <a:pt x="57785" y="21971"/>
                      <a:pt x="54356" y="23495"/>
                    </a:cubicBezTo>
                    <a:lnTo>
                      <a:pt x="54356" y="23495"/>
                    </a:lnTo>
                    <a:lnTo>
                      <a:pt x="54356" y="23495"/>
                    </a:lnTo>
                    <a:cubicBezTo>
                      <a:pt x="50927" y="24892"/>
                      <a:pt x="47625" y="26670"/>
                      <a:pt x="44450" y="28829"/>
                    </a:cubicBezTo>
                    <a:lnTo>
                      <a:pt x="39116" y="20955"/>
                    </a:lnTo>
                    <a:lnTo>
                      <a:pt x="44450" y="28829"/>
                    </a:lnTo>
                    <a:cubicBezTo>
                      <a:pt x="41275" y="30861"/>
                      <a:pt x="38481" y="33274"/>
                      <a:pt x="35814" y="35941"/>
                    </a:cubicBezTo>
                    <a:lnTo>
                      <a:pt x="35814" y="35941"/>
                    </a:lnTo>
                    <a:lnTo>
                      <a:pt x="35814" y="35941"/>
                    </a:lnTo>
                    <a:cubicBezTo>
                      <a:pt x="33147" y="38608"/>
                      <a:pt x="30734" y="41529"/>
                      <a:pt x="28702" y="44577"/>
                    </a:cubicBezTo>
                    <a:lnTo>
                      <a:pt x="28702" y="44577"/>
                    </a:lnTo>
                    <a:lnTo>
                      <a:pt x="28702" y="44577"/>
                    </a:lnTo>
                    <a:cubicBezTo>
                      <a:pt x="26670" y="47752"/>
                      <a:pt x="24892" y="50927"/>
                      <a:pt x="23368" y="54483"/>
                    </a:cubicBezTo>
                    <a:lnTo>
                      <a:pt x="23368" y="54483"/>
                    </a:lnTo>
                    <a:lnTo>
                      <a:pt x="23368" y="54483"/>
                    </a:lnTo>
                    <a:cubicBezTo>
                      <a:pt x="21971" y="57912"/>
                      <a:pt x="20828" y="61468"/>
                      <a:pt x="20066" y="65151"/>
                    </a:cubicBezTo>
                    <a:lnTo>
                      <a:pt x="20066" y="65151"/>
                    </a:lnTo>
                    <a:lnTo>
                      <a:pt x="20066" y="65151"/>
                    </a:lnTo>
                    <a:cubicBezTo>
                      <a:pt x="19304" y="68834"/>
                      <a:pt x="18923" y="72517"/>
                      <a:pt x="18923" y="76327"/>
                    </a:cubicBezTo>
                    <a:lnTo>
                      <a:pt x="18923" y="76327"/>
                    </a:lnTo>
                    <a:lnTo>
                      <a:pt x="18923" y="76327"/>
                    </a:lnTo>
                    <a:lnTo>
                      <a:pt x="18923" y="381000"/>
                    </a:lnTo>
                    <a:close/>
                  </a:path>
                </a:pathLst>
              </a:custGeom>
              <a:solidFill>
                <a:srgbClr val="E50914"/>
              </a:solidFill>
            </p:spPr>
            <p:txBody>
              <a:bodyPr/>
              <a:lstStyle/>
              <a:p>
                <a:endParaRPr lang="pt-BR" sz="2198"/>
              </a:p>
            </p:txBody>
          </p:sp>
        </p:grpSp>
        <p:grpSp>
          <p:nvGrpSpPr>
            <p:cNvPr id="82" name="Group 82"/>
            <p:cNvGrpSpPr>
              <a:grpSpLocks noChangeAspect="1"/>
            </p:cNvGrpSpPr>
            <p:nvPr/>
          </p:nvGrpSpPr>
          <p:grpSpPr>
            <a:xfrm>
              <a:off x="5395592" y="5435375"/>
              <a:ext cx="1781376" cy="813330"/>
              <a:chOff x="0" y="0"/>
              <a:chExt cx="1279525" cy="5842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73025" y="73025"/>
                <a:ext cx="1133475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1133475" h="438150">
                    <a:moveTo>
                      <a:pt x="0" y="371475"/>
                    </a:moveTo>
                    <a:lnTo>
                      <a:pt x="0" y="66675"/>
                    </a:lnTo>
                    <a:cubicBezTo>
                      <a:pt x="0" y="62357"/>
                      <a:pt x="381" y="57912"/>
                      <a:pt x="1270" y="53721"/>
                    </a:cubicBezTo>
                    <a:cubicBezTo>
                      <a:pt x="2159" y="49530"/>
                      <a:pt x="3429" y="45212"/>
                      <a:pt x="5080" y="41275"/>
                    </a:cubicBezTo>
                    <a:cubicBezTo>
                      <a:pt x="6731" y="37338"/>
                      <a:pt x="8763" y="33401"/>
                      <a:pt x="11303" y="29718"/>
                    </a:cubicBezTo>
                    <a:cubicBezTo>
                      <a:pt x="13843" y="26035"/>
                      <a:pt x="16510" y="22733"/>
                      <a:pt x="19558" y="19558"/>
                    </a:cubicBezTo>
                    <a:cubicBezTo>
                      <a:pt x="22606" y="16383"/>
                      <a:pt x="26035" y="13716"/>
                      <a:pt x="29718" y="11303"/>
                    </a:cubicBezTo>
                    <a:cubicBezTo>
                      <a:pt x="33401" y="8890"/>
                      <a:pt x="37211" y="6858"/>
                      <a:pt x="41275" y="5080"/>
                    </a:cubicBezTo>
                    <a:cubicBezTo>
                      <a:pt x="45339" y="3302"/>
                      <a:pt x="49530" y="2159"/>
                      <a:pt x="53721" y="1270"/>
                    </a:cubicBezTo>
                    <a:cubicBezTo>
                      <a:pt x="57912" y="381"/>
                      <a:pt x="62357" y="0"/>
                      <a:pt x="66675" y="0"/>
                    </a:cubicBezTo>
                    <a:lnTo>
                      <a:pt x="1066800" y="0"/>
                    </a:lnTo>
                    <a:cubicBezTo>
                      <a:pt x="1071118" y="0"/>
                      <a:pt x="1075563" y="381"/>
                      <a:pt x="1079754" y="1270"/>
                    </a:cubicBezTo>
                    <a:cubicBezTo>
                      <a:pt x="1083945" y="2159"/>
                      <a:pt x="1088263" y="3429"/>
                      <a:pt x="1092200" y="5080"/>
                    </a:cubicBezTo>
                    <a:cubicBezTo>
                      <a:pt x="1096137" y="6731"/>
                      <a:pt x="1100074" y="8763"/>
                      <a:pt x="1103757" y="11303"/>
                    </a:cubicBezTo>
                    <a:cubicBezTo>
                      <a:pt x="1107440" y="13843"/>
                      <a:pt x="1110742" y="16510"/>
                      <a:pt x="1113917" y="19558"/>
                    </a:cubicBezTo>
                    <a:cubicBezTo>
                      <a:pt x="1117092" y="22606"/>
                      <a:pt x="1119759" y="26035"/>
                      <a:pt x="1122172" y="29718"/>
                    </a:cubicBezTo>
                    <a:cubicBezTo>
                      <a:pt x="1124585" y="33401"/>
                      <a:pt x="1126617" y="37211"/>
                      <a:pt x="1128395" y="41275"/>
                    </a:cubicBezTo>
                    <a:cubicBezTo>
                      <a:pt x="1130173" y="45339"/>
                      <a:pt x="1131316" y="49530"/>
                      <a:pt x="1132205" y="53721"/>
                    </a:cubicBezTo>
                    <a:cubicBezTo>
                      <a:pt x="1133094" y="57912"/>
                      <a:pt x="1133475" y="62357"/>
                      <a:pt x="1133475" y="66675"/>
                    </a:cubicBezTo>
                    <a:lnTo>
                      <a:pt x="1133475" y="371475"/>
                    </a:lnTo>
                    <a:cubicBezTo>
                      <a:pt x="1133475" y="375793"/>
                      <a:pt x="1133094" y="380238"/>
                      <a:pt x="1132205" y="384429"/>
                    </a:cubicBezTo>
                    <a:cubicBezTo>
                      <a:pt x="1131316" y="388620"/>
                      <a:pt x="1130046" y="392938"/>
                      <a:pt x="1128395" y="396875"/>
                    </a:cubicBezTo>
                    <a:cubicBezTo>
                      <a:pt x="1126744" y="400812"/>
                      <a:pt x="1124712" y="404749"/>
                      <a:pt x="1122172" y="408432"/>
                    </a:cubicBezTo>
                    <a:cubicBezTo>
                      <a:pt x="1119632" y="412115"/>
                      <a:pt x="1116965" y="415417"/>
                      <a:pt x="1113917" y="418592"/>
                    </a:cubicBezTo>
                    <a:cubicBezTo>
                      <a:pt x="1110869" y="421767"/>
                      <a:pt x="1107440" y="424434"/>
                      <a:pt x="1103757" y="426847"/>
                    </a:cubicBezTo>
                    <a:cubicBezTo>
                      <a:pt x="1100074" y="429260"/>
                      <a:pt x="1096264" y="431292"/>
                      <a:pt x="1092200" y="433070"/>
                    </a:cubicBezTo>
                    <a:cubicBezTo>
                      <a:pt x="1088136" y="434848"/>
                      <a:pt x="1083945" y="435991"/>
                      <a:pt x="1079754" y="436880"/>
                    </a:cubicBezTo>
                    <a:cubicBezTo>
                      <a:pt x="1075563" y="437769"/>
                      <a:pt x="1071118" y="438150"/>
                      <a:pt x="1066800" y="438150"/>
                    </a:cubicBezTo>
                    <a:lnTo>
                      <a:pt x="66675" y="438150"/>
                    </a:lnTo>
                    <a:cubicBezTo>
                      <a:pt x="62357" y="438150"/>
                      <a:pt x="57912" y="437769"/>
                      <a:pt x="53721" y="436880"/>
                    </a:cubicBezTo>
                    <a:cubicBezTo>
                      <a:pt x="49530" y="435991"/>
                      <a:pt x="45212" y="434721"/>
                      <a:pt x="41275" y="433070"/>
                    </a:cubicBezTo>
                    <a:cubicBezTo>
                      <a:pt x="37338" y="431419"/>
                      <a:pt x="33401" y="429387"/>
                      <a:pt x="29718" y="426847"/>
                    </a:cubicBezTo>
                    <a:cubicBezTo>
                      <a:pt x="26035" y="424307"/>
                      <a:pt x="22733" y="421640"/>
                      <a:pt x="19558" y="418592"/>
                    </a:cubicBezTo>
                    <a:cubicBezTo>
                      <a:pt x="16383" y="415544"/>
                      <a:pt x="13716" y="412115"/>
                      <a:pt x="11303" y="408432"/>
                    </a:cubicBezTo>
                    <a:cubicBezTo>
                      <a:pt x="8890" y="404749"/>
                      <a:pt x="6858" y="400939"/>
                      <a:pt x="5080" y="396875"/>
                    </a:cubicBezTo>
                    <a:cubicBezTo>
                      <a:pt x="3302" y="392811"/>
                      <a:pt x="2159" y="388620"/>
                      <a:pt x="1270" y="384429"/>
                    </a:cubicBezTo>
                    <a:cubicBezTo>
                      <a:pt x="381" y="380238"/>
                      <a:pt x="0" y="375793"/>
                      <a:pt x="0" y="371475"/>
                    </a:cubicBezTo>
                    <a:close/>
                  </a:path>
                </a:pathLst>
              </a:custGeom>
              <a:solidFill>
                <a:srgbClr val="E50914">
                  <a:alpha val="3922"/>
                </a:srgbClr>
              </a:solidFill>
            </p:spPr>
            <p:txBody>
              <a:bodyPr/>
              <a:lstStyle/>
              <a:p>
                <a:endParaRPr lang="pt-BR" sz="2198"/>
              </a:p>
            </p:txBody>
          </p:sp>
          <p:sp>
            <p:nvSpPr>
              <p:cNvPr id="84" name="Freeform 84"/>
              <p:cNvSpPr/>
              <p:nvPr/>
            </p:nvSpPr>
            <p:spPr>
              <a:xfrm>
                <a:off x="63500" y="63500"/>
                <a:ext cx="1152652" cy="457327"/>
              </a:xfrm>
              <a:custGeom>
                <a:avLst/>
                <a:gdLst/>
                <a:ahLst/>
                <a:cxnLst/>
                <a:rect l="l" t="t" r="r" b="b"/>
                <a:pathLst>
                  <a:path w="1152652" h="457327">
                    <a:moveTo>
                      <a:pt x="0" y="381000"/>
                    </a:moveTo>
                    <a:lnTo>
                      <a:pt x="0" y="76200"/>
                    </a:lnTo>
                    <a:lnTo>
                      <a:pt x="9525" y="76200"/>
                    </a:lnTo>
                    <a:lnTo>
                      <a:pt x="0" y="76200"/>
                    </a:lnTo>
                    <a:cubicBezTo>
                      <a:pt x="0" y="71247"/>
                      <a:pt x="508" y="66294"/>
                      <a:pt x="1524" y="61341"/>
                    </a:cubicBezTo>
                    <a:lnTo>
                      <a:pt x="1524" y="61341"/>
                    </a:lnTo>
                    <a:lnTo>
                      <a:pt x="1524" y="61341"/>
                    </a:lnTo>
                    <a:cubicBezTo>
                      <a:pt x="2540" y="56388"/>
                      <a:pt x="3937" y="51689"/>
                      <a:pt x="5842" y="46990"/>
                    </a:cubicBezTo>
                    <a:lnTo>
                      <a:pt x="14605" y="50673"/>
                    </a:lnTo>
                    <a:lnTo>
                      <a:pt x="5842" y="46990"/>
                    </a:lnTo>
                    <a:cubicBezTo>
                      <a:pt x="7747" y="42418"/>
                      <a:pt x="10160" y="37973"/>
                      <a:pt x="12827" y="33782"/>
                    </a:cubicBezTo>
                    <a:lnTo>
                      <a:pt x="12827" y="33782"/>
                    </a:lnTo>
                    <a:lnTo>
                      <a:pt x="12827" y="33782"/>
                    </a:lnTo>
                    <a:cubicBezTo>
                      <a:pt x="15621" y="29591"/>
                      <a:pt x="18796" y="25781"/>
                      <a:pt x="22352" y="22225"/>
                    </a:cubicBezTo>
                    <a:lnTo>
                      <a:pt x="29083" y="28956"/>
                    </a:lnTo>
                    <a:lnTo>
                      <a:pt x="22352" y="22225"/>
                    </a:lnTo>
                    <a:cubicBezTo>
                      <a:pt x="25908" y="18669"/>
                      <a:pt x="29718" y="15494"/>
                      <a:pt x="33909" y="12700"/>
                    </a:cubicBezTo>
                    <a:lnTo>
                      <a:pt x="33909" y="12700"/>
                    </a:lnTo>
                    <a:lnTo>
                      <a:pt x="33909" y="12700"/>
                    </a:lnTo>
                    <a:cubicBezTo>
                      <a:pt x="38100" y="9906"/>
                      <a:pt x="42418" y="7620"/>
                      <a:pt x="47117" y="5715"/>
                    </a:cubicBezTo>
                    <a:lnTo>
                      <a:pt x="50800" y="14478"/>
                    </a:lnTo>
                    <a:lnTo>
                      <a:pt x="47117" y="5715"/>
                    </a:lnTo>
                    <a:cubicBezTo>
                      <a:pt x="51689" y="3810"/>
                      <a:pt x="56515" y="2413"/>
                      <a:pt x="61468" y="1397"/>
                    </a:cubicBezTo>
                    <a:lnTo>
                      <a:pt x="63373" y="10795"/>
                    </a:lnTo>
                    <a:lnTo>
                      <a:pt x="61468" y="1397"/>
                    </a:lnTo>
                    <a:cubicBezTo>
                      <a:pt x="66294" y="508"/>
                      <a:pt x="71247" y="0"/>
                      <a:pt x="76200" y="0"/>
                    </a:cubicBezTo>
                    <a:lnTo>
                      <a:pt x="76200" y="0"/>
                    </a:lnTo>
                    <a:lnTo>
                      <a:pt x="76200" y="0"/>
                    </a:lnTo>
                    <a:lnTo>
                      <a:pt x="1076325" y="0"/>
                    </a:lnTo>
                    <a:lnTo>
                      <a:pt x="1076325" y="0"/>
                    </a:lnTo>
                    <a:lnTo>
                      <a:pt x="1076325" y="0"/>
                    </a:lnTo>
                    <a:cubicBezTo>
                      <a:pt x="1081278" y="0"/>
                      <a:pt x="1086231" y="508"/>
                      <a:pt x="1091184" y="1524"/>
                    </a:cubicBezTo>
                    <a:lnTo>
                      <a:pt x="1089279" y="10922"/>
                    </a:lnTo>
                    <a:lnTo>
                      <a:pt x="1091184" y="1524"/>
                    </a:lnTo>
                    <a:cubicBezTo>
                      <a:pt x="1096137" y="2540"/>
                      <a:pt x="1100836" y="3937"/>
                      <a:pt x="1105535" y="5842"/>
                    </a:cubicBezTo>
                    <a:lnTo>
                      <a:pt x="1101852" y="14605"/>
                    </a:lnTo>
                    <a:lnTo>
                      <a:pt x="1105535" y="5842"/>
                    </a:lnTo>
                    <a:cubicBezTo>
                      <a:pt x="1110107" y="7747"/>
                      <a:pt x="1114552" y="10160"/>
                      <a:pt x="1118743" y="12827"/>
                    </a:cubicBezTo>
                    <a:lnTo>
                      <a:pt x="1118743" y="12827"/>
                    </a:lnTo>
                    <a:lnTo>
                      <a:pt x="1118743" y="12827"/>
                    </a:lnTo>
                    <a:cubicBezTo>
                      <a:pt x="1122934" y="15621"/>
                      <a:pt x="1126744" y="18796"/>
                      <a:pt x="1130300" y="22352"/>
                    </a:cubicBezTo>
                    <a:lnTo>
                      <a:pt x="1130300" y="22352"/>
                    </a:lnTo>
                    <a:lnTo>
                      <a:pt x="1130300" y="22352"/>
                    </a:lnTo>
                    <a:cubicBezTo>
                      <a:pt x="1133856" y="25908"/>
                      <a:pt x="1137031" y="29718"/>
                      <a:pt x="1139825" y="33909"/>
                    </a:cubicBezTo>
                    <a:lnTo>
                      <a:pt x="1131951" y="39243"/>
                    </a:lnTo>
                    <a:lnTo>
                      <a:pt x="1139825" y="33909"/>
                    </a:lnTo>
                    <a:cubicBezTo>
                      <a:pt x="1142619" y="38100"/>
                      <a:pt x="1144905" y="42418"/>
                      <a:pt x="1146810" y="47117"/>
                    </a:cubicBezTo>
                    <a:lnTo>
                      <a:pt x="1138047" y="50800"/>
                    </a:lnTo>
                    <a:lnTo>
                      <a:pt x="1146810" y="47117"/>
                    </a:lnTo>
                    <a:cubicBezTo>
                      <a:pt x="1148715" y="51689"/>
                      <a:pt x="1150112" y="56515"/>
                      <a:pt x="1151128" y="61468"/>
                    </a:cubicBezTo>
                    <a:lnTo>
                      <a:pt x="1151128" y="61468"/>
                    </a:lnTo>
                    <a:lnTo>
                      <a:pt x="1151128" y="61468"/>
                    </a:lnTo>
                    <a:cubicBezTo>
                      <a:pt x="1152144" y="66421"/>
                      <a:pt x="1152652" y="71374"/>
                      <a:pt x="1152652" y="76327"/>
                    </a:cubicBezTo>
                    <a:lnTo>
                      <a:pt x="1143000" y="76327"/>
                    </a:lnTo>
                    <a:lnTo>
                      <a:pt x="1152525" y="76327"/>
                    </a:lnTo>
                    <a:lnTo>
                      <a:pt x="1152525" y="381000"/>
                    </a:lnTo>
                    <a:lnTo>
                      <a:pt x="1143000" y="381000"/>
                    </a:lnTo>
                    <a:lnTo>
                      <a:pt x="1152525" y="381000"/>
                    </a:lnTo>
                    <a:cubicBezTo>
                      <a:pt x="1152525" y="385953"/>
                      <a:pt x="1152017" y="390906"/>
                      <a:pt x="1151001" y="395859"/>
                    </a:cubicBezTo>
                    <a:lnTo>
                      <a:pt x="1141603" y="393954"/>
                    </a:lnTo>
                    <a:lnTo>
                      <a:pt x="1151001" y="395859"/>
                    </a:lnTo>
                    <a:cubicBezTo>
                      <a:pt x="1149985" y="400812"/>
                      <a:pt x="1148588" y="405511"/>
                      <a:pt x="1146683" y="410210"/>
                    </a:cubicBezTo>
                    <a:lnTo>
                      <a:pt x="1137920" y="406527"/>
                    </a:lnTo>
                    <a:lnTo>
                      <a:pt x="1146683" y="410210"/>
                    </a:lnTo>
                    <a:cubicBezTo>
                      <a:pt x="1144778" y="414782"/>
                      <a:pt x="1142365" y="419227"/>
                      <a:pt x="1139698" y="423418"/>
                    </a:cubicBezTo>
                    <a:lnTo>
                      <a:pt x="1131824" y="418084"/>
                    </a:lnTo>
                    <a:lnTo>
                      <a:pt x="1139698" y="423418"/>
                    </a:lnTo>
                    <a:cubicBezTo>
                      <a:pt x="1136904" y="427609"/>
                      <a:pt x="1133729" y="431419"/>
                      <a:pt x="1130173" y="434975"/>
                    </a:cubicBezTo>
                    <a:lnTo>
                      <a:pt x="1123442" y="428244"/>
                    </a:lnTo>
                    <a:lnTo>
                      <a:pt x="1130173" y="434975"/>
                    </a:lnTo>
                    <a:cubicBezTo>
                      <a:pt x="1126617" y="438531"/>
                      <a:pt x="1122807" y="441706"/>
                      <a:pt x="1118616" y="444500"/>
                    </a:cubicBezTo>
                    <a:lnTo>
                      <a:pt x="1118616" y="444500"/>
                    </a:lnTo>
                    <a:lnTo>
                      <a:pt x="1118616" y="444500"/>
                    </a:lnTo>
                    <a:cubicBezTo>
                      <a:pt x="1114425" y="447294"/>
                      <a:pt x="1110107" y="449580"/>
                      <a:pt x="1105408" y="451485"/>
                    </a:cubicBezTo>
                    <a:lnTo>
                      <a:pt x="1105408" y="451485"/>
                    </a:lnTo>
                    <a:lnTo>
                      <a:pt x="1105408" y="451485"/>
                    </a:lnTo>
                    <a:cubicBezTo>
                      <a:pt x="1100836" y="453390"/>
                      <a:pt x="1096010" y="454787"/>
                      <a:pt x="1091057" y="455803"/>
                    </a:cubicBezTo>
                    <a:lnTo>
                      <a:pt x="1089152" y="446405"/>
                    </a:lnTo>
                    <a:lnTo>
                      <a:pt x="1091057" y="455803"/>
                    </a:lnTo>
                    <a:cubicBezTo>
                      <a:pt x="1086104" y="456819"/>
                      <a:pt x="1081151" y="457327"/>
                      <a:pt x="1076198" y="457327"/>
                    </a:cubicBezTo>
                    <a:lnTo>
                      <a:pt x="1076198" y="457327"/>
                    </a:lnTo>
                    <a:lnTo>
                      <a:pt x="1076198" y="457327"/>
                    </a:lnTo>
                    <a:lnTo>
                      <a:pt x="76200" y="457327"/>
                    </a:lnTo>
                    <a:lnTo>
                      <a:pt x="76200" y="457327"/>
                    </a:lnTo>
                    <a:lnTo>
                      <a:pt x="76200" y="457327"/>
                    </a:lnTo>
                    <a:cubicBezTo>
                      <a:pt x="71247" y="457327"/>
                      <a:pt x="66294" y="456819"/>
                      <a:pt x="61341" y="455803"/>
                    </a:cubicBezTo>
                    <a:lnTo>
                      <a:pt x="63246" y="446405"/>
                    </a:lnTo>
                    <a:lnTo>
                      <a:pt x="61341" y="455803"/>
                    </a:lnTo>
                    <a:cubicBezTo>
                      <a:pt x="56388" y="454787"/>
                      <a:pt x="51689" y="453390"/>
                      <a:pt x="46990" y="451485"/>
                    </a:cubicBezTo>
                    <a:lnTo>
                      <a:pt x="46990" y="451485"/>
                    </a:lnTo>
                    <a:lnTo>
                      <a:pt x="46990" y="451485"/>
                    </a:lnTo>
                    <a:cubicBezTo>
                      <a:pt x="42418" y="449580"/>
                      <a:pt x="37973" y="447167"/>
                      <a:pt x="33782" y="444500"/>
                    </a:cubicBezTo>
                    <a:lnTo>
                      <a:pt x="33782" y="444500"/>
                    </a:lnTo>
                    <a:lnTo>
                      <a:pt x="33782" y="444500"/>
                    </a:lnTo>
                    <a:cubicBezTo>
                      <a:pt x="29591" y="441706"/>
                      <a:pt x="25781" y="438531"/>
                      <a:pt x="22225" y="434975"/>
                    </a:cubicBezTo>
                    <a:lnTo>
                      <a:pt x="28956" y="428244"/>
                    </a:lnTo>
                    <a:lnTo>
                      <a:pt x="22225" y="434975"/>
                    </a:lnTo>
                    <a:cubicBezTo>
                      <a:pt x="18669" y="431419"/>
                      <a:pt x="15494" y="427609"/>
                      <a:pt x="12700" y="423418"/>
                    </a:cubicBezTo>
                    <a:lnTo>
                      <a:pt x="20574" y="418084"/>
                    </a:lnTo>
                    <a:lnTo>
                      <a:pt x="12700" y="423418"/>
                    </a:lnTo>
                    <a:cubicBezTo>
                      <a:pt x="9906" y="419227"/>
                      <a:pt x="7620" y="414909"/>
                      <a:pt x="5715" y="410210"/>
                    </a:cubicBezTo>
                    <a:lnTo>
                      <a:pt x="14478" y="406527"/>
                    </a:lnTo>
                    <a:lnTo>
                      <a:pt x="5715" y="410210"/>
                    </a:lnTo>
                    <a:cubicBezTo>
                      <a:pt x="3810" y="405638"/>
                      <a:pt x="2413" y="400812"/>
                      <a:pt x="1397" y="395859"/>
                    </a:cubicBezTo>
                    <a:lnTo>
                      <a:pt x="1397" y="395859"/>
                    </a:lnTo>
                    <a:lnTo>
                      <a:pt x="1397" y="395859"/>
                    </a:lnTo>
                    <a:cubicBezTo>
                      <a:pt x="508" y="390906"/>
                      <a:pt x="0" y="385953"/>
                      <a:pt x="0" y="381000"/>
                    </a:cubicBezTo>
                    <a:lnTo>
                      <a:pt x="9525" y="381000"/>
                    </a:lnTo>
                    <a:lnTo>
                      <a:pt x="0" y="381000"/>
                    </a:lnTo>
                    <a:moveTo>
                      <a:pt x="19050" y="381000"/>
                    </a:moveTo>
                    <a:lnTo>
                      <a:pt x="19050" y="381000"/>
                    </a:lnTo>
                    <a:lnTo>
                      <a:pt x="19050" y="381000"/>
                    </a:lnTo>
                    <a:cubicBezTo>
                      <a:pt x="19050" y="384810"/>
                      <a:pt x="19431" y="388493"/>
                      <a:pt x="20193" y="392176"/>
                    </a:cubicBezTo>
                    <a:lnTo>
                      <a:pt x="10795" y="394081"/>
                    </a:lnTo>
                    <a:lnTo>
                      <a:pt x="20193" y="392176"/>
                    </a:lnTo>
                    <a:cubicBezTo>
                      <a:pt x="20955" y="395859"/>
                      <a:pt x="21971" y="399415"/>
                      <a:pt x="23495" y="402844"/>
                    </a:cubicBezTo>
                    <a:lnTo>
                      <a:pt x="23495" y="402844"/>
                    </a:lnTo>
                    <a:lnTo>
                      <a:pt x="23495" y="402844"/>
                    </a:lnTo>
                    <a:cubicBezTo>
                      <a:pt x="24892" y="406273"/>
                      <a:pt x="26670" y="409575"/>
                      <a:pt x="28829" y="412750"/>
                    </a:cubicBezTo>
                    <a:lnTo>
                      <a:pt x="28829" y="412750"/>
                    </a:lnTo>
                    <a:lnTo>
                      <a:pt x="28829" y="412750"/>
                    </a:lnTo>
                    <a:cubicBezTo>
                      <a:pt x="30861" y="415925"/>
                      <a:pt x="33274" y="418719"/>
                      <a:pt x="35941" y="421386"/>
                    </a:cubicBezTo>
                    <a:lnTo>
                      <a:pt x="35941" y="421386"/>
                    </a:lnTo>
                    <a:lnTo>
                      <a:pt x="35941" y="421386"/>
                    </a:lnTo>
                    <a:cubicBezTo>
                      <a:pt x="38608" y="424053"/>
                      <a:pt x="41529" y="426466"/>
                      <a:pt x="44577" y="428498"/>
                    </a:cubicBezTo>
                    <a:lnTo>
                      <a:pt x="39243" y="436372"/>
                    </a:lnTo>
                    <a:lnTo>
                      <a:pt x="44577" y="428498"/>
                    </a:lnTo>
                    <a:cubicBezTo>
                      <a:pt x="47752" y="430530"/>
                      <a:pt x="50927" y="432308"/>
                      <a:pt x="54483" y="433832"/>
                    </a:cubicBezTo>
                    <a:lnTo>
                      <a:pt x="50800" y="442595"/>
                    </a:lnTo>
                    <a:lnTo>
                      <a:pt x="54483" y="433832"/>
                    </a:lnTo>
                    <a:cubicBezTo>
                      <a:pt x="57912" y="435229"/>
                      <a:pt x="61468" y="436372"/>
                      <a:pt x="65151" y="437134"/>
                    </a:cubicBezTo>
                    <a:lnTo>
                      <a:pt x="65151" y="437134"/>
                    </a:lnTo>
                    <a:lnTo>
                      <a:pt x="65151" y="437134"/>
                    </a:lnTo>
                    <a:cubicBezTo>
                      <a:pt x="68834" y="437896"/>
                      <a:pt x="72517" y="438277"/>
                      <a:pt x="76327" y="438277"/>
                    </a:cubicBezTo>
                    <a:lnTo>
                      <a:pt x="76327" y="447802"/>
                    </a:lnTo>
                    <a:lnTo>
                      <a:pt x="76327" y="438150"/>
                    </a:lnTo>
                    <a:lnTo>
                      <a:pt x="1076325" y="438150"/>
                    </a:lnTo>
                    <a:lnTo>
                      <a:pt x="1076325" y="447675"/>
                    </a:lnTo>
                    <a:lnTo>
                      <a:pt x="1076325" y="438150"/>
                    </a:lnTo>
                    <a:cubicBezTo>
                      <a:pt x="1080135" y="438150"/>
                      <a:pt x="1083818" y="437769"/>
                      <a:pt x="1087501" y="437007"/>
                    </a:cubicBezTo>
                    <a:lnTo>
                      <a:pt x="1087501" y="437007"/>
                    </a:lnTo>
                    <a:lnTo>
                      <a:pt x="1087501" y="437007"/>
                    </a:lnTo>
                    <a:cubicBezTo>
                      <a:pt x="1091184" y="436245"/>
                      <a:pt x="1094740" y="435229"/>
                      <a:pt x="1098169" y="433705"/>
                    </a:cubicBezTo>
                    <a:lnTo>
                      <a:pt x="1101852" y="442468"/>
                    </a:lnTo>
                    <a:lnTo>
                      <a:pt x="1098169" y="433705"/>
                    </a:lnTo>
                    <a:cubicBezTo>
                      <a:pt x="1101598" y="432308"/>
                      <a:pt x="1104900" y="430530"/>
                      <a:pt x="1108075" y="428371"/>
                    </a:cubicBezTo>
                    <a:lnTo>
                      <a:pt x="1113409" y="436245"/>
                    </a:lnTo>
                    <a:lnTo>
                      <a:pt x="1108075" y="428371"/>
                    </a:lnTo>
                    <a:cubicBezTo>
                      <a:pt x="1111250" y="426339"/>
                      <a:pt x="1114044" y="423926"/>
                      <a:pt x="1116711" y="421259"/>
                    </a:cubicBezTo>
                    <a:cubicBezTo>
                      <a:pt x="1119378" y="418592"/>
                      <a:pt x="1121791" y="415671"/>
                      <a:pt x="1123823" y="412623"/>
                    </a:cubicBezTo>
                    <a:lnTo>
                      <a:pt x="1123823" y="412623"/>
                    </a:lnTo>
                    <a:lnTo>
                      <a:pt x="1123823" y="412623"/>
                    </a:lnTo>
                    <a:cubicBezTo>
                      <a:pt x="1125855" y="409448"/>
                      <a:pt x="1127633" y="406273"/>
                      <a:pt x="1129157" y="402717"/>
                    </a:cubicBezTo>
                    <a:cubicBezTo>
                      <a:pt x="1130681" y="399161"/>
                      <a:pt x="1131697" y="395732"/>
                      <a:pt x="1132459" y="392049"/>
                    </a:cubicBezTo>
                    <a:cubicBezTo>
                      <a:pt x="1133221" y="388366"/>
                      <a:pt x="1133602" y="384683"/>
                      <a:pt x="1133602" y="380873"/>
                    </a:cubicBezTo>
                    <a:lnTo>
                      <a:pt x="1133602" y="76200"/>
                    </a:lnTo>
                    <a:cubicBezTo>
                      <a:pt x="1133602" y="72390"/>
                      <a:pt x="1133221" y="68707"/>
                      <a:pt x="1132459" y="65024"/>
                    </a:cubicBezTo>
                    <a:lnTo>
                      <a:pt x="1141857" y="63119"/>
                    </a:lnTo>
                    <a:lnTo>
                      <a:pt x="1132459" y="65024"/>
                    </a:lnTo>
                    <a:cubicBezTo>
                      <a:pt x="1131697" y="61341"/>
                      <a:pt x="1130681" y="57785"/>
                      <a:pt x="1129157" y="54356"/>
                    </a:cubicBezTo>
                    <a:lnTo>
                      <a:pt x="1129157" y="54356"/>
                    </a:lnTo>
                    <a:lnTo>
                      <a:pt x="1129157" y="54356"/>
                    </a:lnTo>
                    <a:cubicBezTo>
                      <a:pt x="1127760" y="50927"/>
                      <a:pt x="1125982" y="47625"/>
                      <a:pt x="1123823" y="44450"/>
                    </a:cubicBezTo>
                    <a:lnTo>
                      <a:pt x="1123823" y="44450"/>
                    </a:lnTo>
                    <a:lnTo>
                      <a:pt x="1123823" y="44450"/>
                    </a:lnTo>
                    <a:cubicBezTo>
                      <a:pt x="1121791" y="41275"/>
                      <a:pt x="1119378" y="38481"/>
                      <a:pt x="1116711" y="35814"/>
                    </a:cubicBezTo>
                    <a:lnTo>
                      <a:pt x="1123442" y="29083"/>
                    </a:lnTo>
                    <a:lnTo>
                      <a:pt x="1116711" y="35814"/>
                    </a:lnTo>
                    <a:cubicBezTo>
                      <a:pt x="1114044" y="33147"/>
                      <a:pt x="1111123" y="30734"/>
                      <a:pt x="1108075" y="28702"/>
                    </a:cubicBezTo>
                    <a:lnTo>
                      <a:pt x="1113409" y="20828"/>
                    </a:lnTo>
                    <a:lnTo>
                      <a:pt x="1108075" y="28702"/>
                    </a:lnTo>
                    <a:cubicBezTo>
                      <a:pt x="1104900" y="26670"/>
                      <a:pt x="1101725" y="24892"/>
                      <a:pt x="1098169" y="23368"/>
                    </a:cubicBezTo>
                    <a:cubicBezTo>
                      <a:pt x="1094613" y="21844"/>
                      <a:pt x="1091184" y="20828"/>
                      <a:pt x="1087501" y="20066"/>
                    </a:cubicBezTo>
                    <a:cubicBezTo>
                      <a:pt x="1083818" y="19304"/>
                      <a:pt x="1080135" y="18923"/>
                      <a:pt x="1076325" y="18923"/>
                    </a:cubicBezTo>
                    <a:lnTo>
                      <a:pt x="1076325" y="9398"/>
                    </a:lnTo>
                    <a:lnTo>
                      <a:pt x="1076325" y="19050"/>
                    </a:lnTo>
                    <a:lnTo>
                      <a:pt x="76200" y="19050"/>
                    </a:lnTo>
                    <a:lnTo>
                      <a:pt x="76200" y="9525"/>
                    </a:lnTo>
                    <a:lnTo>
                      <a:pt x="76200" y="19050"/>
                    </a:lnTo>
                    <a:cubicBezTo>
                      <a:pt x="72390" y="19050"/>
                      <a:pt x="68707" y="19431"/>
                      <a:pt x="65024" y="20193"/>
                    </a:cubicBezTo>
                    <a:cubicBezTo>
                      <a:pt x="61341" y="20955"/>
                      <a:pt x="57785" y="21971"/>
                      <a:pt x="54356" y="23495"/>
                    </a:cubicBezTo>
                    <a:lnTo>
                      <a:pt x="54356" y="23495"/>
                    </a:lnTo>
                    <a:lnTo>
                      <a:pt x="54356" y="23495"/>
                    </a:lnTo>
                    <a:cubicBezTo>
                      <a:pt x="50927" y="24892"/>
                      <a:pt x="47625" y="26670"/>
                      <a:pt x="44450" y="28829"/>
                    </a:cubicBezTo>
                    <a:lnTo>
                      <a:pt x="39116" y="20955"/>
                    </a:lnTo>
                    <a:lnTo>
                      <a:pt x="44450" y="28829"/>
                    </a:lnTo>
                    <a:cubicBezTo>
                      <a:pt x="41275" y="30861"/>
                      <a:pt x="38481" y="33274"/>
                      <a:pt x="35814" y="35941"/>
                    </a:cubicBezTo>
                    <a:lnTo>
                      <a:pt x="35814" y="35941"/>
                    </a:lnTo>
                    <a:lnTo>
                      <a:pt x="35814" y="35941"/>
                    </a:lnTo>
                    <a:cubicBezTo>
                      <a:pt x="33147" y="38608"/>
                      <a:pt x="30734" y="41529"/>
                      <a:pt x="28702" y="44577"/>
                    </a:cubicBezTo>
                    <a:lnTo>
                      <a:pt x="20828" y="39243"/>
                    </a:lnTo>
                    <a:lnTo>
                      <a:pt x="28702" y="44577"/>
                    </a:lnTo>
                    <a:cubicBezTo>
                      <a:pt x="26670" y="47752"/>
                      <a:pt x="24892" y="50927"/>
                      <a:pt x="23368" y="54483"/>
                    </a:cubicBezTo>
                    <a:lnTo>
                      <a:pt x="23368" y="54483"/>
                    </a:lnTo>
                    <a:lnTo>
                      <a:pt x="23368" y="54483"/>
                    </a:lnTo>
                    <a:cubicBezTo>
                      <a:pt x="21971" y="57912"/>
                      <a:pt x="20828" y="61468"/>
                      <a:pt x="20066" y="65151"/>
                    </a:cubicBezTo>
                    <a:lnTo>
                      <a:pt x="10668" y="63246"/>
                    </a:lnTo>
                    <a:lnTo>
                      <a:pt x="20066" y="65151"/>
                    </a:lnTo>
                    <a:cubicBezTo>
                      <a:pt x="19304" y="68834"/>
                      <a:pt x="18923" y="72517"/>
                      <a:pt x="18923" y="76327"/>
                    </a:cubicBezTo>
                    <a:lnTo>
                      <a:pt x="18923" y="76327"/>
                    </a:lnTo>
                    <a:lnTo>
                      <a:pt x="18923" y="76327"/>
                    </a:lnTo>
                    <a:lnTo>
                      <a:pt x="18923" y="381000"/>
                    </a:lnTo>
                    <a:close/>
                  </a:path>
                </a:pathLst>
              </a:custGeom>
              <a:solidFill>
                <a:srgbClr val="E50914"/>
              </a:solidFill>
            </p:spPr>
            <p:txBody>
              <a:bodyPr/>
              <a:lstStyle/>
              <a:p>
                <a:endParaRPr lang="pt-BR" sz="2198"/>
              </a:p>
            </p:txBody>
          </p:sp>
        </p:grpSp>
        <p:grpSp>
          <p:nvGrpSpPr>
            <p:cNvPr id="85" name="Group 85"/>
            <p:cNvGrpSpPr>
              <a:grpSpLocks noChangeAspect="1"/>
            </p:cNvGrpSpPr>
            <p:nvPr/>
          </p:nvGrpSpPr>
          <p:grpSpPr>
            <a:xfrm>
              <a:off x="2805302" y="5643093"/>
              <a:ext cx="278465" cy="238789"/>
              <a:chOff x="0" y="0"/>
              <a:chExt cx="200012" cy="171514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201549" cy="171577"/>
              </a:xfrm>
              <a:custGeom>
                <a:avLst/>
                <a:gdLst/>
                <a:ahLst/>
                <a:cxnLst/>
                <a:rect l="l" t="t" r="r" b="b"/>
                <a:pathLst>
                  <a:path w="201549" h="171577">
                    <a:moveTo>
                      <a:pt x="114300" y="0"/>
                    </a:moveTo>
                    <a:cubicBezTo>
                      <a:pt x="110617" y="0"/>
                      <a:pt x="106934" y="1397"/>
                      <a:pt x="104140" y="4191"/>
                    </a:cubicBezTo>
                    <a:cubicBezTo>
                      <a:pt x="98552" y="9779"/>
                      <a:pt x="98552" y="18796"/>
                      <a:pt x="104140" y="24384"/>
                    </a:cubicBezTo>
                    <a:lnTo>
                      <a:pt x="151257" y="71501"/>
                    </a:lnTo>
                    <a:lnTo>
                      <a:pt x="14224" y="71501"/>
                    </a:lnTo>
                    <a:cubicBezTo>
                      <a:pt x="6350" y="71501"/>
                      <a:pt x="0" y="77851"/>
                      <a:pt x="0" y="85725"/>
                    </a:cubicBezTo>
                    <a:cubicBezTo>
                      <a:pt x="0" y="93599"/>
                      <a:pt x="6350" y="100076"/>
                      <a:pt x="14224" y="100076"/>
                    </a:cubicBezTo>
                    <a:lnTo>
                      <a:pt x="151257" y="100076"/>
                    </a:lnTo>
                    <a:lnTo>
                      <a:pt x="104267" y="147193"/>
                    </a:lnTo>
                    <a:cubicBezTo>
                      <a:pt x="98679" y="152781"/>
                      <a:pt x="98679" y="161798"/>
                      <a:pt x="104267" y="167386"/>
                    </a:cubicBezTo>
                    <a:cubicBezTo>
                      <a:pt x="107061" y="170180"/>
                      <a:pt x="110744" y="171577"/>
                      <a:pt x="114427" y="171577"/>
                    </a:cubicBezTo>
                    <a:cubicBezTo>
                      <a:pt x="118110" y="171577"/>
                      <a:pt x="121793" y="170180"/>
                      <a:pt x="124587" y="167386"/>
                    </a:cubicBezTo>
                    <a:lnTo>
                      <a:pt x="195961" y="96012"/>
                    </a:lnTo>
                    <a:lnTo>
                      <a:pt x="195961" y="96012"/>
                    </a:lnTo>
                    <a:cubicBezTo>
                      <a:pt x="201549" y="90424"/>
                      <a:pt x="201549" y="81407"/>
                      <a:pt x="195961" y="75819"/>
                    </a:cubicBezTo>
                    <a:lnTo>
                      <a:pt x="124333" y="4191"/>
                    </a:lnTo>
                    <a:cubicBezTo>
                      <a:pt x="121539" y="1397"/>
                      <a:pt x="117983" y="0"/>
                      <a:pt x="114300" y="0"/>
                    </a:cubicBezTo>
                    <a:close/>
                  </a:path>
                </a:pathLst>
              </a:custGeom>
              <a:solidFill>
                <a:srgbClr val="E50914"/>
              </a:solidFill>
            </p:spPr>
            <p:txBody>
              <a:bodyPr/>
              <a:lstStyle/>
              <a:p>
                <a:endParaRPr lang="pt-BR" sz="2198"/>
              </a:p>
            </p:txBody>
          </p:sp>
        </p:grpSp>
        <p:sp>
          <p:nvSpPr>
            <p:cNvPr id="87" name="Freeform 87"/>
            <p:cNvSpPr/>
            <p:nvPr/>
          </p:nvSpPr>
          <p:spPr>
            <a:xfrm>
              <a:off x="449279" y="1046019"/>
              <a:ext cx="7403994" cy="2139420"/>
            </a:xfrm>
            <a:custGeom>
              <a:avLst/>
              <a:gdLst/>
              <a:ahLst/>
              <a:cxnLst/>
              <a:rect l="l" t="t" r="r" b="b"/>
              <a:pathLst>
                <a:path w="7403994" h="2139420">
                  <a:moveTo>
                    <a:pt x="0" y="0"/>
                  </a:moveTo>
                  <a:lnTo>
                    <a:pt x="7403994" y="0"/>
                  </a:lnTo>
                  <a:lnTo>
                    <a:pt x="7403994" y="2139420"/>
                  </a:lnTo>
                  <a:lnTo>
                    <a:pt x="0" y="2139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449279" y="3273849"/>
              <a:ext cx="7403994" cy="2139420"/>
            </a:xfrm>
            <a:custGeom>
              <a:avLst/>
              <a:gdLst/>
              <a:ahLst/>
              <a:cxnLst/>
              <a:rect l="l" t="t" r="r" b="b"/>
              <a:pathLst>
                <a:path w="7403994" h="2139420">
                  <a:moveTo>
                    <a:pt x="0" y="0"/>
                  </a:moveTo>
                  <a:lnTo>
                    <a:pt x="7403994" y="0"/>
                  </a:lnTo>
                  <a:lnTo>
                    <a:pt x="7403994" y="2139420"/>
                  </a:lnTo>
                  <a:lnTo>
                    <a:pt x="0" y="2139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grpSp>
          <p:nvGrpSpPr>
            <p:cNvPr id="89" name="Group 89"/>
            <p:cNvGrpSpPr>
              <a:grpSpLocks noChangeAspect="1"/>
            </p:cNvGrpSpPr>
            <p:nvPr/>
          </p:nvGrpSpPr>
          <p:grpSpPr>
            <a:xfrm>
              <a:off x="4940306" y="5643093"/>
              <a:ext cx="278465" cy="238789"/>
              <a:chOff x="0" y="0"/>
              <a:chExt cx="200012" cy="171514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201549" cy="171577"/>
              </a:xfrm>
              <a:custGeom>
                <a:avLst/>
                <a:gdLst/>
                <a:ahLst/>
                <a:cxnLst/>
                <a:rect l="l" t="t" r="r" b="b"/>
                <a:pathLst>
                  <a:path w="201549" h="171577">
                    <a:moveTo>
                      <a:pt x="114300" y="0"/>
                    </a:moveTo>
                    <a:cubicBezTo>
                      <a:pt x="110617" y="0"/>
                      <a:pt x="106934" y="1397"/>
                      <a:pt x="104140" y="4191"/>
                    </a:cubicBezTo>
                    <a:cubicBezTo>
                      <a:pt x="98552" y="9779"/>
                      <a:pt x="98552" y="18796"/>
                      <a:pt x="104140" y="24384"/>
                    </a:cubicBezTo>
                    <a:lnTo>
                      <a:pt x="151257" y="71501"/>
                    </a:lnTo>
                    <a:lnTo>
                      <a:pt x="14224" y="71501"/>
                    </a:lnTo>
                    <a:cubicBezTo>
                      <a:pt x="6350" y="71501"/>
                      <a:pt x="0" y="77851"/>
                      <a:pt x="0" y="85725"/>
                    </a:cubicBezTo>
                    <a:cubicBezTo>
                      <a:pt x="0" y="93599"/>
                      <a:pt x="6350" y="100076"/>
                      <a:pt x="14224" y="100076"/>
                    </a:cubicBezTo>
                    <a:lnTo>
                      <a:pt x="151257" y="100076"/>
                    </a:lnTo>
                    <a:lnTo>
                      <a:pt x="104267" y="147193"/>
                    </a:lnTo>
                    <a:cubicBezTo>
                      <a:pt x="98679" y="152781"/>
                      <a:pt x="98679" y="161798"/>
                      <a:pt x="104267" y="167386"/>
                    </a:cubicBezTo>
                    <a:cubicBezTo>
                      <a:pt x="107061" y="170180"/>
                      <a:pt x="110744" y="171577"/>
                      <a:pt x="114427" y="171577"/>
                    </a:cubicBezTo>
                    <a:cubicBezTo>
                      <a:pt x="118110" y="171577"/>
                      <a:pt x="121793" y="170180"/>
                      <a:pt x="124587" y="167386"/>
                    </a:cubicBezTo>
                    <a:lnTo>
                      <a:pt x="195961" y="96012"/>
                    </a:lnTo>
                    <a:lnTo>
                      <a:pt x="195961" y="96012"/>
                    </a:lnTo>
                    <a:cubicBezTo>
                      <a:pt x="201549" y="90424"/>
                      <a:pt x="201549" y="81407"/>
                      <a:pt x="195961" y="75819"/>
                    </a:cubicBezTo>
                    <a:lnTo>
                      <a:pt x="124333" y="4191"/>
                    </a:lnTo>
                    <a:cubicBezTo>
                      <a:pt x="121539" y="1397"/>
                      <a:pt x="117983" y="0"/>
                      <a:pt x="114300" y="0"/>
                    </a:cubicBezTo>
                    <a:close/>
                  </a:path>
                </a:pathLst>
              </a:custGeom>
              <a:solidFill>
                <a:srgbClr val="E50914"/>
              </a:solidFill>
            </p:spPr>
            <p:txBody>
              <a:bodyPr/>
              <a:lstStyle/>
              <a:p>
                <a:endParaRPr lang="pt-BR" sz="2198"/>
              </a:p>
            </p:txBody>
          </p:sp>
        </p:grpSp>
        <p:sp>
          <p:nvSpPr>
            <p:cNvPr id="91" name="TextBox 91"/>
            <p:cNvSpPr txBox="1"/>
            <p:nvPr/>
          </p:nvSpPr>
          <p:spPr>
            <a:xfrm>
              <a:off x="1367331" y="5569857"/>
              <a:ext cx="1037175" cy="45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152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"Stranger"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1572251" y="6153338"/>
              <a:ext cx="618927" cy="45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152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Chave</a:t>
              </a:r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3887723" y="5569857"/>
              <a:ext cx="567556" cy="45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152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001</a:t>
              </a:r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3379452" y="6153338"/>
              <a:ext cx="1501743" cy="45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152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Mapeamento</a:t>
              </a:r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5512719" y="5552811"/>
              <a:ext cx="2550229" cy="45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152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Stranger Things</a:t>
              </a:r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5487319" y="6153338"/>
              <a:ext cx="1689651" cy="45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152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Armazenamento</a:t>
              </a:r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922255" y="510583"/>
              <a:ext cx="5121277" cy="41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2"/>
                </a:lnSpc>
              </a:pPr>
              <a:r>
                <a:rPr lang="en-US" sz="229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Conceito Segundo Especialistas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1295165" y="3752875"/>
              <a:ext cx="977939" cy="140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8"/>
                </a:lnSpc>
              </a:pPr>
              <a:r>
                <a:rPr lang="en-US" sz="1576" i="1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Segundo 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2209107" y="3752875"/>
              <a:ext cx="1082168" cy="140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8"/>
                </a:lnSpc>
              </a:pPr>
              <a:r>
                <a:rPr lang="en-US" sz="1576" i="1">
                  <a:solidFill>
                    <a:srgbClr val="E50914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Goodrich</a:t>
              </a:r>
              <a:r>
                <a:rPr lang="en-US" sz="1576" i="1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: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1295165" y="4115968"/>
              <a:ext cx="6101037" cy="1212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8"/>
                </a:lnSpc>
              </a:pPr>
              <a:r>
                <a:rPr lang="en-US" sz="1576" i="1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Mapas com espalhamento utilizam funções hash para distribuir chaves em posições de uma tabela, permitindo buscas, inserções e remoções com desempenho ideal próximo de tempo constante.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1295165" y="1525045"/>
              <a:ext cx="977939" cy="140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8"/>
                </a:lnSpc>
              </a:pPr>
              <a:r>
                <a:rPr lang="en-US" sz="1576" i="1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Segundo 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2209107" y="1525045"/>
              <a:ext cx="1390511" cy="140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8"/>
                </a:lnSpc>
              </a:pPr>
              <a:r>
                <a:rPr lang="en-US" sz="1576" i="1">
                  <a:solidFill>
                    <a:srgbClr val="E50914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Tenenbaum</a:t>
              </a:r>
              <a:r>
                <a:rPr lang="en-US" sz="1576" i="1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: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1295165" y="1960580"/>
              <a:ext cx="5831239" cy="904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8"/>
                </a:lnSpc>
              </a:pPr>
              <a:r>
                <a:rPr lang="en-US" sz="1576" i="1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"A técnica de espalhamento pode ser utilizada para melhorar o desempenho de estruturas de dados que exigem acesso rápido às informações. </a:t>
              </a:r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475" y="1854991"/>
            <a:ext cx="7334664" cy="10411574"/>
          </a:xfrm>
          <a:custGeom>
            <a:avLst/>
            <a:gdLst/>
            <a:ahLst/>
            <a:cxnLst/>
            <a:rect l="l" t="t" r="r" b="b"/>
            <a:pathLst>
              <a:path w="6007062" h="8527039">
                <a:moveTo>
                  <a:pt x="0" y="0"/>
                </a:moveTo>
                <a:lnTo>
                  <a:pt x="6007062" y="0"/>
                </a:lnTo>
                <a:lnTo>
                  <a:pt x="6007062" y="8527040"/>
                </a:lnTo>
                <a:lnTo>
                  <a:pt x="0" y="852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2199"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3" name="Freeform 3"/>
          <p:cNvSpPr/>
          <p:nvPr/>
        </p:nvSpPr>
        <p:spPr>
          <a:xfrm>
            <a:off x="2082302" y="2269583"/>
            <a:ext cx="8527864" cy="9582384"/>
          </a:xfrm>
          <a:custGeom>
            <a:avLst/>
            <a:gdLst/>
            <a:ahLst/>
            <a:cxnLst/>
            <a:rect l="l" t="t" r="r" b="b"/>
            <a:pathLst>
              <a:path w="6984288" h="7847936">
                <a:moveTo>
                  <a:pt x="0" y="0"/>
                </a:moveTo>
                <a:lnTo>
                  <a:pt x="6984288" y="0"/>
                </a:lnTo>
                <a:lnTo>
                  <a:pt x="6984288" y="7847936"/>
                </a:lnTo>
                <a:lnTo>
                  <a:pt x="0" y="7847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4" name="Freeform 4"/>
          <p:cNvSpPr/>
          <p:nvPr/>
        </p:nvSpPr>
        <p:spPr>
          <a:xfrm>
            <a:off x="11783414" y="1925789"/>
            <a:ext cx="7334664" cy="10411574"/>
          </a:xfrm>
          <a:custGeom>
            <a:avLst/>
            <a:gdLst/>
            <a:ahLst/>
            <a:cxnLst/>
            <a:rect l="l" t="t" r="r" b="b"/>
            <a:pathLst>
              <a:path w="6007062" h="8527039">
                <a:moveTo>
                  <a:pt x="0" y="0"/>
                </a:moveTo>
                <a:lnTo>
                  <a:pt x="6007061" y="0"/>
                </a:lnTo>
                <a:lnTo>
                  <a:pt x="6007061" y="8527039"/>
                </a:lnTo>
                <a:lnTo>
                  <a:pt x="0" y="852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2199"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5" name="Freeform 5"/>
          <p:cNvSpPr/>
          <p:nvPr/>
        </p:nvSpPr>
        <p:spPr>
          <a:xfrm>
            <a:off x="12226836" y="2269583"/>
            <a:ext cx="7494535" cy="9582384"/>
          </a:xfrm>
          <a:custGeom>
            <a:avLst/>
            <a:gdLst/>
            <a:ahLst/>
            <a:cxnLst/>
            <a:rect l="l" t="t" r="r" b="b"/>
            <a:pathLst>
              <a:path w="6137995" h="7847936">
                <a:moveTo>
                  <a:pt x="0" y="0"/>
                </a:moveTo>
                <a:lnTo>
                  <a:pt x="6137996" y="0"/>
                </a:lnTo>
                <a:lnTo>
                  <a:pt x="6137996" y="7847936"/>
                </a:lnTo>
                <a:lnTo>
                  <a:pt x="0" y="7847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6" name="TextBox 6"/>
          <p:cNvSpPr txBox="1"/>
          <p:nvPr/>
        </p:nvSpPr>
        <p:spPr>
          <a:xfrm>
            <a:off x="8327321" y="240403"/>
            <a:ext cx="5675136" cy="154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7"/>
              </a:lnSpc>
            </a:pPr>
            <a:r>
              <a:rPr lang="en-US" sz="41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3</a:t>
            </a:r>
          </a:p>
          <a:p>
            <a:pPr algn="ctr">
              <a:lnSpc>
                <a:spcPts val="4310"/>
              </a:lnSpc>
            </a:pPr>
            <a:r>
              <a:rPr lang="en-US" sz="3078" spc="-168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Estrutura de Tabela de Espalhamento em C</a:t>
            </a:r>
          </a:p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Episódio: "HashMapa - A Estrutura Acelerada"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626" y="2808692"/>
            <a:ext cx="10884370" cy="7025763"/>
            <a:chOff x="0" y="0"/>
            <a:chExt cx="11885676" cy="7672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4779" cy="7672097"/>
            </a:xfrm>
            <a:custGeom>
              <a:avLst/>
              <a:gdLst/>
              <a:ahLst/>
              <a:cxnLst/>
              <a:rect l="l" t="t" r="r" b="b"/>
              <a:pathLst>
                <a:path w="5404779" h="7672097">
                  <a:moveTo>
                    <a:pt x="0" y="0"/>
                  </a:moveTo>
                  <a:lnTo>
                    <a:pt x="5404779" y="0"/>
                  </a:lnTo>
                  <a:lnTo>
                    <a:pt x="5404779" y="7672097"/>
                  </a:lnTo>
                  <a:lnTo>
                    <a:pt x="0" y="7672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72199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4" name="Freeform 4"/>
            <p:cNvSpPr/>
            <p:nvPr/>
          </p:nvSpPr>
          <p:spPr>
            <a:xfrm>
              <a:off x="512187" y="219578"/>
              <a:ext cx="11373489" cy="7142467"/>
            </a:xfrm>
            <a:custGeom>
              <a:avLst/>
              <a:gdLst/>
              <a:ahLst/>
              <a:cxnLst/>
              <a:rect l="l" t="t" r="r" b="b"/>
              <a:pathLst>
                <a:path w="11373489" h="7142467">
                  <a:moveTo>
                    <a:pt x="0" y="0"/>
                  </a:moveTo>
                  <a:lnTo>
                    <a:pt x="11373489" y="0"/>
                  </a:lnTo>
                  <a:lnTo>
                    <a:pt x="11373489" y="7142467"/>
                  </a:lnTo>
                  <a:lnTo>
                    <a:pt x="0" y="714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41383" y="4339043"/>
            <a:ext cx="8502335" cy="4756087"/>
            <a:chOff x="0" y="0"/>
            <a:chExt cx="9284507" cy="51936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8762" cy="5193623"/>
            </a:xfrm>
            <a:custGeom>
              <a:avLst/>
              <a:gdLst/>
              <a:ahLst/>
              <a:cxnLst/>
              <a:rect l="l" t="t" r="r" b="b"/>
              <a:pathLst>
                <a:path w="3658762" h="5193623">
                  <a:moveTo>
                    <a:pt x="0" y="0"/>
                  </a:moveTo>
                  <a:lnTo>
                    <a:pt x="3658762" y="0"/>
                  </a:lnTo>
                  <a:lnTo>
                    <a:pt x="3658762" y="5193623"/>
                  </a:lnTo>
                  <a:lnTo>
                    <a:pt x="0" y="519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72199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324" y="152001"/>
              <a:ext cx="9099182" cy="4818105"/>
            </a:xfrm>
            <a:custGeom>
              <a:avLst/>
              <a:gdLst/>
              <a:ahLst/>
              <a:cxnLst/>
              <a:rect l="l" t="t" r="r" b="b"/>
              <a:pathLst>
                <a:path w="9099182" h="4818105">
                  <a:moveTo>
                    <a:pt x="0" y="0"/>
                  </a:moveTo>
                  <a:lnTo>
                    <a:pt x="9099183" y="0"/>
                  </a:lnTo>
                  <a:lnTo>
                    <a:pt x="9099183" y="4818105"/>
                  </a:lnTo>
                  <a:lnTo>
                    <a:pt x="0" y="4818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78689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27321" y="240403"/>
            <a:ext cx="5675136" cy="154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7"/>
              </a:lnSpc>
            </a:pPr>
            <a:r>
              <a:rPr lang="en-US" sz="41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3</a:t>
            </a:r>
          </a:p>
          <a:p>
            <a:pPr algn="ctr">
              <a:lnSpc>
                <a:spcPts val="4310"/>
              </a:lnSpc>
            </a:pPr>
            <a:r>
              <a:rPr lang="en-US" sz="3078" spc="-168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Estrutura de Tabela de Espalhamento em C</a:t>
            </a:r>
          </a:p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Episódio: "HashMapa - A Estrutura Acelerada"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5220200"/>
            <a:ext cx="22329753" cy="22905442"/>
            <a:chOff x="0" y="0"/>
            <a:chExt cx="12192000" cy="125063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2506325"/>
            </a:xfrm>
            <a:custGeom>
              <a:avLst/>
              <a:gdLst/>
              <a:ahLst/>
              <a:cxnLst/>
              <a:rect l="l" t="t" r="r" b="b"/>
              <a:pathLst>
                <a:path w="12192000" h="12506325">
                  <a:moveTo>
                    <a:pt x="0" y="0"/>
                  </a:moveTo>
                  <a:lnTo>
                    <a:pt x="12192000" y="0"/>
                  </a:lnTo>
                  <a:lnTo>
                    <a:pt x="12192000" y="12506325"/>
                  </a:lnTo>
                  <a:lnTo>
                    <a:pt x="0" y="12506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6739" y="2519284"/>
            <a:ext cx="10553307" cy="8140856"/>
            <a:chOff x="0" y="0"/>
            <a:chExt cx="9209024" cy="7103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09024" cy="7103872"/>
            </a:xfrm>
            <a:custGeom>
              <a:avLst/>
              <a:gdLst/>
              <a:ahLst/>
              <a:cxnLst/>
              <a:rect l="l" t="t" r="r" b="b"/>
              <a:pathLst>
                <a:path w="9209024" h="7103872">
                  <a:moveTo>
                    <a:pt x="8999728" y="58928"/>
                  </a:moveTo>
                  <a:cubicBezTo>
                    <a:pt x="9013190" y="58928"/>
                    <a:pt x="9026144" y="61468"/>
                    <a:pt x="9038590" y="66675"/>
                  </a:cubicBezTo>
                  <a:cubicBezTo>
                    <a:pt x="9051036" y="71882"/>
                    <a:pt x="9062085" y="79121"/>
                    <a:pt x="9071610" y="88646"/>
                  </a:cubicBezTo>
                  <a:cubicBezTo>
                    <a:pt x="9081135" y="98171"/>
                    <a:pt x="9088501" y="109220"/>
                    <a:pt x="9093581" y="121666"/>
                  </a:cubicBezTo>
                  <a:cubicBezTo>
                    <a:pt x="9098660" y="134112"/>
                    <a:pt x="9101327" y="147066"/>
                    <a:pt x="9101327" y="160528"/>
                  </a:cubicBezTo>
                  <a:lnTo>
                    <a:pt x="9101327" y="6840728"/>
                  </a:lnTo>
                  <a:cubicBezTo>
                    <a:pt x="9101327" y="6854190"/>
                    <a:pt x="9098787" y="6867144"/>
                    <a:pt x="9093581" y="6879590"/>
                  </a:cubicBezTo>
                  <a:cubicBezTo>
                    <a:pt x="9088374" y="6892036"/>
                    <a:pt x="9081135" y="6903085"/>
                    <a:pt x="9071610" y="6912610"/>
                  </a:cubicBezTo>
                  <a:cubicBezTo>
                    <a:pt x="9062085" y="6922135"/>
                    <a:pt x="9051036" y="6929501"/>
                    <a:pt x="9038590" y="6934581"/>
                  </a:cubicBezTo>
                  <a:cubicBezTo>
                    <a:pt x="9026144" y="6939660"/>
                    <a:pt x="9013190" y="6942327"/>
                    <a:pt x="8999728" y="6942327"/>
                  </a:cubicBezTo>
                  <a:lnTo>
                    <a:pt x="211328" y="6942327"/>
                  </a:lnTo>
                  <a:cubicBezTo>
                    <a:pt x="197866" y="6942327"/>
                    <a:pt x="184912" y="6939787"/>
                    <a:pt x="172466" y="6934581"/>
                  </a:cubicBezTo>
                  <a:cubicBezTo>
                    <a:pt x="160020" y="6929374"/>
                    <a:pt x="148971" y="6922135"/>
                    <a:pt x="139446" y="6912610"/>
                  </a:cubicBezTo>
                  <a:cubicBezTo>
                    <a:pt x="129921" y="6903085"/>
                    <a:pt x="122555" y="6892036"/>
                    <a:pt x="117475" y="6879590"/>
                  </a:cubicBezTo>
                  <a:cubicBezTo>
                    <a:pt x="112395" y="6867144"/>
                    <a:pt x="109728" y="6854190"/>
                    <a:pt x="109728" y="6840728"/>
                  </a:cubicBezTo>
                  <a:lnTo>
                    <a:pt x="109728" y="160528"/>
                  </a:lnTo>
                  <a:cubicBezTo>
                    <a:pt x="109728" y="147066"/>
                    <a:pt x="112268" y="134112"/>
                    <a:pt x="117475" y="121666"/>
                  </a:cubicBezTo>
                  <a:cubicBezTo>
                    <a:pt x="122682" y="109220"/>
                    <a:pt x="129921" y="98171"/>
                    <a:pt x="139446" y="88646"/>
                  </a:cubicBezTo>
                  <a:cubicBezTo>
                    <a:pt x="148971" y="79121"/>
                    <a:pt x="160020" y="71755"/>
                    <a:pt x="172466" y="66675"/>
                  </a:cubicBezTo>
                  <a:cubicBezTo>
                    <a:pt x="184912" y="61595"/>
                    <a:pt x="197866" y="58928"/>
                    <a:pt x="211328" y="58928"/>
                  </a:cubicBezTo>
                  <a:close/>
                  <a:moveTo>
                    <a:pt x="0" y="0"/>
                  </a:moveTo>
                  <a:lnTo>
                    <a:pt x="0" y="7103872"/>
                  </a:lnTo>
                  <a:lnTo>
                    <a:pt x="9209024" y="7103872"/>
                  </a:lnTo>
                  <a:lnTo>
                    <a:pt x="920902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6" name="Freeform 6"/>
          <p:cNvSpPr/>
          <p:nvPr/>
        </p:nvSpPr>
        <p:spPr>
          <a:xfrm>
            <a:off x="799711" y="2422253"/>
            <a:ext cx="10747353" cy="8334904"/>
          </a:xfrm>
          <a:custGeom>
            <a:avLst/>
            <a:gdLst/>
            <a:ahLst/>
            <a:cxnLst/>
            <a:rect l="l" t="t" r="r" b="b"/>
            <a:pathLst>
              <a:path w="8802041" h="6826254">
                <a:moveTo>
                  <a:pt x="0" y="0"/>
                </a:moveTo>
                <a:lnTo>
                  <a:pt x="8802041" y="0"/>
                </a:lnTo>
                <a:lnTo>
                  <a:pt x="8802041" y="6826254"/>
                </a:lnTo>
                <a:lnTo>
                  <a:pt x="0" y="6826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640073" y="3574104"/>
            <a:ext cx="10115858" cy="5316852"/>
            <a:chOff x="0" y="0"/>
            <a:chExt cx="9209024" cy="48402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09024" cy="4840224"/>
            </a:xfrm>
            <a:custGeom>
              <a:avLst/>
              <a:gdLst/>
              <a:ahLst/>
              <a:cxnLst/>
              <a:rect l="l" t="t" r="r" b="b"/>
              <a:pathLst>
                <a:path w="9209024" h="4840224">
                  <a:moveTo>
                    <a:pt x="8999728" y="57912"/>
                  </a:moveTo>
                  <a:cubicBezTo>
                    <a:pt x="9013190" y="57912"/>
                    <a:pt x="9026144" y="60452"/>
                    <a:pt x="9038590" y="65659"/>
                  </a:cubicBezTo>
                  <a:cubicBezTo>
                    <a:pt x="9051036" y="70866"/>
                    <a:pt x="9062085" y="78105"/>
                    <a:pt x="9071610" y="87630"/>
                  </a:cubicBezTo>
                  <a:cubicBezTo>
                    <a:pt x="9081135" y="97155"/>
                    <a:pt x="9088501" y="108204"/>
                    <a:pt x="9093581" y="120650"/>
                  </a:cubicBezTo>
                  <a:cubicBezTo>
                    <a:pt x="9098660" y="133096"/>
                    <a:pt x="9101327" y="146050"/>
                    <a:pt x="9101327" y="159512"/>
                  </a:cubicBezTo>
                  <a:lnTo>
                    <a:pt x="9101327" y="4579112"/>
                  </a:lnTo>
                  <a:cubicBezTo>
                    <a:pt x="9101327" y="4592574"/>
                    <a:pt x="9098787" y="4605528"/>
                    <a:pt x="9093581" y="4617974"/>
                  </a:cubicBezTo>
                  <a:cubicBezTo>
                    <a:pt x="9088374" y="4630420"/>
                    <a:pt x="9081135" y="4641469"/>
                    <a:pt x="9071610" y="4650994"/>
                  </a:cubicBezTo>
                  <a:cubicBezTo>
                    <a:pt x="9062085" y="4660519"/>
                    <a:pt x="9051036" y="4667885"/>
                    <a:pt x="9038590" y="4672965"/>
                  </a:cubicBezTo>
                  <a:cubicBezTo>
                    <a:pt x="9026144" y="4678045"/>
                    <a:pt x="9013190" y="4680712"/>
                    <a:pt x="8999728" y="4680712"/>
                  </a:cubicBezTo>
                  <a:lnTo>
                    <a:pt x="211328" y="4680712"/>
                  </a:lnTo>
                  <a:cubicBezTo>
                    <a:pt x="197866" y="4680712"/>
                    <a:pt x="184912" y="4678172"/>
                    <a:pt x="172466" y="4672965"/>
                  </a:cubicBezTo>
                  <a:cubicBezTo>
                    <a:pt x="160020" y="4667758"/>
                    <a:pt x="148971" y="4660519"/>
                    <a:pt x="139446" y="4650994"/>
                  </a:cubicBezTo>
                  <a:cubicBezTo>
                    <a:pt x="129921" y="4641469"/>
                    <a:pt x="122555" y="4630420"/>
                    <a:pt x="117475" y="4617974"/>
                  </a:cubicBezTo>
                  <a:cubicBezTo>
                    <a:pt x="112395" y="4605528"/>
                    <a:pt x="109728" y="4592574"/>
                    <a:pt x="109728" y="4579112"/>
                  </a:cubicBezTo>
                  <a:lnTo>
                    <a:pt x="109728" y="159512"/>
                  </a:lnTo>
                  <a:cubicBezTo>
                    <a:pt x="109728" y="146050"/>
                    <a:pt x="112268" y="133096"/>
                    <a:pt x="117475" y="120650"/>
                  </a:cubicBezTo>
                  <a:cubicBezTo>
                    <a:pt x="122682" y="108204"/>
                    <a:pt x="129921" y="97155"/>
                    <a:pt x="139446" y="87630"/>
                  </a:cubicBezTo>
                  <a:cubicBezTo>
                    <a:pt x="148971" y="78105"/>
                    <a:pt x="160020" y="70739"/>
                    <a:pt x="172466" y="65659"/>
                  </a:cubicBezTo>
                  <a:cubicBezTo>
                    <a:pt x="184912" y="60579"/>
                    <a:pt x="197866" y="57912"/>
                    <a:pt x="211328" y="57912"/>
                  </a:cubicBezTo>
                  <a:close/>
                  <a:moveTo>
                    <a:pt x="0" y="0"/>
                  </a:moveTo>
                  <a:lnTo>
                    <a:pt x="0" y="4840224"/>
                  </a:lnTo>
                  <a:lnTo>
                    <a:pt x="9209024" y="4840224"/>
                  </a:lnTo>
                  <a:lnTo>
                    <a:pt x="9209024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7241" y="2936080"/>
            <a:ext cx="363817" cy="291136"/>
            <a:chOff x="0" y="0"/>
            <a:chExt cx="238112" cy="190538"/>
          </a:xfrm>
        </p:grpSpPr>
        <p:sp>
          <p:nvSpPr>
            <p:cNvPr id="10" name="Freeform 10"/>
            <p:cNvSpPr/>
            <p:nvPr/>
          </p:nvSpPr>
          <p:spPr>
            <a:xfrm>
              <a:off x="-1270" y="-1270"/>
              <a:ext cx="240538" cy="193167"/>
            </a:xfrm>
            <a:custGeom>
              <a:avLst/>
              <a:gdLst/>
              <a:ahLst/>
              <a:cxnLst/>
              <a:rect l="l" t="t" r="r" b="b"/>
              <a:pathLst>
                <a:path w="240538" h="193167">
                  <a:moveTo>
                    <a:pt x="147447" y="1778"/>
                  </a:moveTo>
                  <a:cubicBezTo>
                    <a:pt x="141097" y="0"/>
                    <a:pt x="134493" y="3683"/>
                    <a:pt x="132715" y="9906"/>
                  </a:cubicBezTo>
                  <a:lnTo>
                    <a:pt x="85090" y="176657"/>
                  </a:lnTo>
                  <a:cubicBezTo>
                    <a:pt x="83312" y="183007"/>
                    <a:pt x="86995" y="189611"/>
                    <a:pt x="93218" y="191389"/>
                  </a:cubicBezTo>
                  <a:cubicBezTo>
                    <a:pt x="99441" y="193167"/>
                    <a:pt x="106172" y="189484"/>
                    <a:pt x="107950" y="183261"/>
                  </a:cubicBezTo>
                  <a:lnTo>
                    <a:pt x="155575" y="16510"/>
                  </a:lnTo>
                  <a:cubicBezTo>
                    <a:pt x="157480" y="10160"/>
                    <a:pt x="153797" y="3556"/>
                    <a:pt x="147447" y="1778"/>
                  </a:cubicBezTo>
                  <a:close/>
                  <a:moveTo>
                    <a:pt x="177419" y="46482"/>
                  </a:moveTo>
                  <a:cubicBezTo>
                    <a:pt x="172720" y="51181"/>
                    <a:pt x="172720" y="58674"/>
                    <a:pt x="177419" y="63373"/>
                  </a:cubicBezTo>
                  <a:lnTo>
                    <a:pt x="210566" y="96520"/>
                  </a:lnTo>
                  <a:lnTo>
                    <a:pt x="177292" y="129794"/>
                  </a:lnTo>
                  <a:cubicBezTo>
                    <a:pt x="172593" y="134493"/>
                    <a:pt x="172593" y="141986"/>
                    <a:pt x="177292" y="146685"/>
                  </a:cubicBezTo>
                  <a:cubicBezTo>
                    <a:pt x="181991" y="151384"/>
                    <a:pt x="189484" y="151384"/>
                    <a:pt x="194183" y="146685"/>
                  </a:cubicBezTo>
                  <a:lnTo>
                    <a:pt x="235839" y="105029"/>
                  </a:lnTo>
                  <a:cubicBezTo>
                    <a:pt x="240538" y="100330"/>
                    <a:pt x="240538" y="92837"/>
                    <a:pt x="235839" y="88138"/>
                  </a:cubicBezTo>
                  <a:lnTo>
                    <a:pt x="194183" y="46482"/>
                  </a:lnTo>
                  <a:cubicBezTo>
                    <a:pt x="189484" y="41783"/>
                    <a:pt x="181991" y="41783"/>
                    <a:pt x="177292" y="46482"/>
                  </a:cubicBezTo>
                  <a:lnTo>
                    <a:pt x="177292" y="46482"/>
                  </a:lnTo>
                  <a:close/>
                  <a:moveTo>
                    <a:pt x="63246" y="46482"/>
                  </a:moveTo>
                  <a:cubicBezTo>
                    <a:pt x="58547" y="41783"/>
                    <a:pt x="51054" y="41783"/>
                    <a:pt x="46355" y="46482"/>
                  </a:cubicBezTo>
                  <a:lnTo>
                    <a:pt x="4699" y="88138"/>
                  </a:lnTo>
                  <a:cubicBezTo>
                    <a:pt x="0" y="92837"/>
                    <a:pt x="0" y="100330"/>
                    <a:pt x="4699" y="105029"/>
                  </a:cubicBezTo>
                  <a:lnTo>
                    <a:pt x="46355" y="146685"/>
                  </a:lnTo>
                  <a:cubicBezTo>
                    <a:pt x="51054" y="151384"/>
                    <a:pt x="58547" y="151384"/>
                    <a:pt x="63246" y="146685"/>
                  </a:cubicBezTo>
                  <a:cubicBezTo>
                    <a:pt x="67945" y="141986"/>
                    <a:pt x="67945" y="134493"/>
                    <a:pt x="63246" y="129794"/>
                  </a:cubicBezTo>
                  <a:lnTo>
                    <a:pt x="29972" y="96520"/>
                  </a:lnTo>
                  <a:lnTo>
                    <a:pt x="63246" y="63246"/>
                  </a:lnTo>
                  <a:cubicBezTo>
                    <a:pt x="67945" y="58547"/>
                    <a:pt x="67945" y="51054"/>
                    <a:pt x="63246" y="46355"/>
                  </a:cubicBez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93054" y="8456872"/>
            <a:ext cx="1940512" cy="1067280"/>
            <a:chOff x="0" y="0"/>
            <a:chExt cx="1270000" cy="698500"/>
          </a:xfrm>
        </p:grpSpPr>
        <p:sp>
          <p:nvSpPr>
            <p:cNvPr id="12" name="Freeform 12"/>
            <p:cNvSpPr/>
            <p:nvPr/>
          </p:nvSpPr>
          <p:spPr>
            <a:xfrm>
              <a:off x="68326" y="68580"/>
              <a:ext cx="1133094" cy="561467"/>
            </a:xfrm>
            <a:custGeom>
              <a:avLst/>
              <a:gdLst/>
              <a:ahLst/>
              <a:cxnLst/>
              <a:rect l="l" t="t" r="r" b="b"/>
              <a:pathLst>
                <a:path w="1133094" h="561467">
                  <a:moveTo>
                    <a:pt x="0" y="509270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lnTo>
                    <a:pt x="1080897" y="0"/>
                  </a:lnTo>
                  <a:cubicBezTo>
                    <a:pt x="1084326" y="0"/>
                    <a:pt x="1087755" y="381"/>
                    <a:pt x="1091057" y="1016"/>
                  </a:cubicBezTo>
                  <a:cubicBezTo>
                    <a:pt x="1094359" y="1651"/>
                    <a:pt x="1097661" y="2667"/>
                    <a:pt x="1100836" y="3937"/>
                  </a:cubicBezTo>
                  <a:cubicBezTo>
                    <a:pt x="1104011" y="5207"/>
                    <a:pt x="1107059" y="6858"/>
                    <a:pt x="1109853" y="8763"/>
                  </a:cubicBezTo>
                  <a:cubicBezTo>
                    <a:pt x="1112647" y="10668"/>
                    <a:pt x="1115314" y="12827"/>
                    <a:pt x="1117854" y="15240"/>
                  </a:cubicBezTo>
                  <a:cubicBezTo>
                    <a:pt x="1120394" y="17653"/>
                    <a:pt x="1122426" y="20320"/>
                    <a:pt x="1124331" y="23114"/>
                  </a:cubicBezTo>
                  <a:cubicBezTo>
                    <a:pt x="1126236" y="25908"/>
                    <a:pt x="1127887" y="28956"/>
                    <a:pt x="1129157" y="32131"/>
                  </a:cubicBezTo>
                  <a:cubicBezTo>
                    <a:pt x="1130427" y="35306"/>
                    <a:pt x="1131443" y="38608"/>
                    <a:pt x="1132078" y="41910"/>
                  </a:cubicBezTo>
                  <a:cubicBezTo>
                    <a:pt x="1132713" y="45212"/>
                    <a:pt x="1133094" y="48641"/>
                    <a:pt x="1133094" y="52070"/>
                  </a:cubicBezTo>
                  <a:lnTo>
                    <a:pt x="1133094" y="509270"/>
                  </a:lnTo>
                  <a:cubicBezTo>
                    <a:pt x="1133094" y="512699"/>
                    <a:pt x="1132713" y="516128"/>
                    <a:pt x="1132078" y="519430"/>
                  </a:cubicBezTo>
                  <a:cubicBezTo>
                    <a:pt x="1131443" y="522732"/>
                    <a:pt x="1130427" y="526034"/>
                    <a:pt x="1129157" y="529209"/>
                  </a:cubicBezTo>
                  <a:cubicBezTo>
                    <a:pt x="1127887" y="532384"/>
                    <a:pt x="1126236" y="535432"/>
                    <a:pt x="1124331" y="538226"/>
                  </a:cubicBezTo>
                  <a:cubicBezTo>
                    <a:pt x="1122426" y="541020"/>
                    <a:pt x="1120267" y="543687"/>
                    <a:pt x="1117854" y="546227"/>
                  </a:cubicBezTo>
                  <a:cubicBezTo>
                    <a:pt x="1115441" y="548767"/>
                    <a:pt x="1112774" y="550799"/>
                    <a:pt x="1109853" y="552704"/>
                  </a:cubicBezTo>
                  <a:cubicBezTo>
                    <a:pt x="1106932" y="554609"/>
                    <a:pt x="1104011" y="556260"/>
                    <a:pt x="1100836" y="557530"/>
                  </a:cubicBezTo>
                  <a:cubicBezTo>
                    <a:pt x="1097661" y="558800"/>
                    <a:pt x="1094359" y="559816"/>
                    <a:pt x="1091057" y="560451"/>
                  </a:cubicBezTo>
                  <a:cubicBezTo>
                    <a:pt x="1087755" y="561086"/>
                    <a:pt x="1084326" y="561467"/>
                    <a:pt x="1080897" y="561467"/>
                  </a:cubicBezTo>
                  <a:lnTo>
                    <a:pt x="52324" y="561467"/>
                  </a:lnTo>
                  <a:cubicBezTo>
                    <a:pt x="48895" y="561467"/>
                    <a:pt x="45466" y="561086"/>
                    <a:pt x="42164" y="560451"/>
                  </a:cubicBezTo>
                  <a:cubicBezTo>
                    <a:pt x="38862" y="559816"/>
                    <a:pt x="35560" y="558800"/>
                    <a:pt x="32385" y="557530"/>
                  </a:cubicBezTo>
                  <a:cubicBezTo>
                    <a:pt x="29210" y="556260"/>
                    <a:pt x="26162" y="554609"/>
                    <a:pt x="23368" y="552704"/>
                  </a:cubicBezTo>
                  <a:cubicBezTo>
                    <a:pt x="20574" y="550799"/>
                    <a:pt x="17907" y="548640"/>
                    <a:pt x="15367" y="546227"/>
                  </a:cubicBezTo>
                  <a:cubicBezTo>
                    <a:pt x="12827" y="543814"/>
                    <a:pt x="10795" y="541147"/>
                    <a:pt x="8890" y="538226"/>
                  </a:cubicBezTo>
                  <a:cubicBezTo>
                    <a:pt x="6985" y="535305"/>
                    <a:pt x="5334" y="532384"/>
                    <a:pt x="4064" y="529209"/>
                  </a:cubicBezTo>
                  <a:cubicBezTo>
                    <a:pt x="2794" y="526034"/>
                    <a:pt x="1778" y="522732"/>
                    <a:pt x="1143" y="519430"/>
                  </a:cubicBezTo>
                  <a:cubicBezTo>
                    <a:pt x="508" y="516128"/>
                    <a:pt x="127" y="512699"/>
                    <a:pt x="127" y="509270"/>
                  </a:cubicBezTo>
                  <a:close/>
                </a:path>
              </a:pathLst>
            </a:custGeom>
            <a:solidFill>
              <a:srgbClr val="E50914">
                <a:alpha val="784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1143127" cy="571754"/>
            </a:xfrm>
            <a:custGeom>
              <a:avLst/>
              <a:gdLst/>
              <a:ahLst/>
              <a:cxnLst/>
              <a:rect l="l" t="t" r="r" b="b"/>
              <a:pathLst>
                <a:path w="1143127" h="571754">
                  <a:moveTo>
                    <a:pt x="0" y="514350"/>
                  </a:moveTo>
                  <a:lnTo>
                    <a:pt x="0" y="57150"/>
                  </a:lnTo>
                  <a:lnTo>
                    <a:pt x="4826" y="57150"/>
                  </a:lnTo>
                  <a:lnTo>
                    <a:pt x="0" y="57150"/>
                  </a:lnTo>
                  <a:cubicBezTo>
                    <a:pt x="0" y="53340"/>
                    <a:pt x="381" y="49657"/>
                    <a:pt x="1143" y="45974"/>
                  </a:cubicBezTo>
                  <a:lnTo>
                    <a:pt x="1143" y="45974"/>
                  </a:lnTo>
                  <a:lnTo>
                    <a:pt x="1143" y="45974"/>
                  </a:lnTo>
                  <a:cubicBezTo>
                    <a:pt x="1905" y="42291"/>
                    <a:pt x="2921" y="38735"/>
                    <a:pt x="4445" y="35306"/>
                  </a:cubicBezTo>
                  <a:lnTo>
                    <a:pt x="8890" y="37084"/>
                  </a:lnTo>
                  <a:lnTo>
                    <a:pt x="4445" y="35306"/>
                  </a:lnTo>
                  <a:cubicBezTo>
                    <a:pt x="5842" y="31877"/>
                    <a:pt x="7620" y="28575"/>
                    <a:pt x="9779" y="25400"/>
                  </a:cubicBezTo>
                  <a:lnTo>
                    <a:pt x="9779" y="25400"/>
                  </a:lnTo>
                  <a:lnTo>
                    <a:pt x="9779" y="25400"/>
                  </a:lnTo>
                  <a:cubicBezTo>
                    <a:pt x="11811" y="22225"/>
                    <a:pt x="14224" y="19431"/>
                    <a:pt x="16891" y="16764"/>
                  </a:cubicBezTo>
                  <a:lnTo>
                    <a:pt x="20320" y="20193"/>
                  </a:lnTo>
                  <a:lnTo>
                    <a:pt x="16891" y="16764"/>
                  </a:lnTo>
                  <a:cubicBezTo>
                    <a:pt x="19558" y="14097"/>
                    <a:pt x="22479" y="11684"/>
                    <a:pt x="25527" y="9652"/>
                  </a:cubicBezTo>
                  <a:lnTo>
                    <a:pt x="25527" y="9652"/>
                  </a:lnTo>
                  <a:lnTo>
                    <a:pt x="25527" y="9652"/>
                  </a:lnTo>
                  <a:cubicBezTo>
                    <a:pt x="28702" y="7620"/>
                    <a:pt x="32004" y="5842"/>
                    <a:pt x="35433" y="4318"/>
                  </a:cubicBezTo>
                  <a:lnTo>
                    <a:pt x="37211" y="8763"/>
                  </a:lnTo>
                  <a:lnTo>
                    <a:pt x="35433" y="4318"/>
                  </a:lnTo>
                  <a:cubicBezTo>
                    <a:pt x="38862" y="2921"/>
                    <a:pt x="42418" y="1778"/>
                    <a:pt x="46101" y="1016"/>
                  </a:cubicBezTo>
                  <a:lnTo>
                    <a:pt x="46101" y="1016"/>
                  </a:lnTo>
                  <a:lnTo>
                    <a:pt x="46101" y="1016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57150" y="4826"/>
                  </a:lnTo>
                  <a:lnTo>
                    <a:pt x="57150" y="0"/>
                  </a:lnTo>
                  <a:lnTo>
                    <a:pt x="1085850" y="0"/>
                  </a:lnTo>
                  <a:lnTo>
                    <a:pt x="1085850" y="4826"/>
                  </a:lnTo>
                  <a:lnTo>
                    <a:pt x="1085850" y="0"/>
                  </a:lnTo>
                  <a:cubicBezTo>
                    <a:pt x="1089660" y="0"/>
                    <a:pt x="1093343" y="381"/>
                    <a:pt x="1097026" y="1143"/>
                  </a:cubicBezTo>
                  <a:lnTo>
                    <a:pt x="1097026" y="1143"/>
                  </a:lnTo>
                  <a:lnTo>
                    <a:pt x="1097026" y="1143"/>
                  </a:lnTo>
                  <a:cubicBezTo>
                    <a:pt x="1100709" y="1905"/>
                    <a:pt x="1104265" y="2921"/>
                    <a:pt x="1107694" y="4445"/>
                  </a:cubicBezTo>
                  <a:lnTo>
                    <a:pt x="1105916" y="8890"/>
                  </a:lnTo>
                  <a:lnTo>
                    <a:pt x="1107694" y="4445"/>
                  </a:lnTo>
                  <a:cubicBezTo>
                    <a:pt x="1111123" y="5842"/>
                    <a:pt x="1114425" y="7620"/>
                    <a:pt x="1117600" y="9779"/>
                  </a:cubicBezTo>
                  <a:lnTo>
                    <a:pt x="1114933" y="13716"/>
                  </a:lnTo>
                  <a:lnTo>
                    <a:pt x="1117600" y="9779"/>
                  </a:lnTo>
                  <a:cubicBezTo>
                    <a:pt x="1120775" y="11811"/>
                    <a:pt x="1123569" y="14224"/>
                    <a:pt x="1126236" y="16891"/>
                  </a:cubicBezTo>
                  <a:lnTo>
                    <a:pt x="1122807" y="20320"/>
                  </a:lnTo>
                  <a:lnTo>
                    <a:pt x="1126236" y="16891"/>
                  </a:lnTo>
                  <a:cubicBezTo>
                    <a:pt x="1128903" y="19558"/>
                    <a:pt x="1131316" y="22479"/>
                    <a:pt x="1133348" y="25527"/>
                  </a:cubicBezTo>
                  <a:lnTo>
                    <a:pt x="1133348" y="25527"/>
                  </a:lnTo>
                  <a:lnTo>
                    <a:pt x="1133348" y="25527"/>
                  </a:lnTo>
                  <a:cubicBezTo>
                    <a:pt x="1135380" y="28702"/>
                    <a:pt x="1137158" y="32004"/>
                    <a:pt x="1138682" y="35433"/>
                  </a:cubicBezTo>
                  <a:lnTo>
                    <a:pt x="1134237" y="37211"/>
                  </a:lnTo>
                  <a:lnTo>
                    <a:pt x="1138682" y="35433"/>
                  </a:lnTo>
                  <a:cubicBezTo>
                    <a:pt x="1140079" y="38862"/>
                    <a:pt x="1141222" y="42418"/>
                    <a:pt x="1141984" y="46101"/>
                  </a:cubicBezTo>
                  <a:lnTo>
                    <a:pt x="1137285" y="46990"/>
                  </a:lnTo>
                  <a:lnTo>
                    <a:pt x="1141984" y="46101"/>
                  </a:lnTo>
                  <a:cubicBezTo>
                    <a:pt x="1142746" y="49784"/>
                    <a:pt x="1143127" y="53467"/>
                    <a:pt x="1143127" y="57277"/>
                  </a:cubicBezTo>
                  <a:lnTo>
                    <a:pt x="1143127" y="57277"/>
                  </a:lnTo>
                  <a:lnTo>
                    <a:pt x="1143127" y="57277"/>
                  </a:lnTo>
                  <a:lnTo>
                    <a:pt x="1143127" y="514477"/>
                  </a:lnTo>
                  <a:lnTo>
                    <a:pt x="1143127" y="514477"/>
                  </a:lnTo>
                  <a:lnTo>
                    <a:pt x="1143127" y="514477"/>
                  </a:lnTo>
                  <a:cubicBezTo>
                    <a:pt x="1143127" y="518287"/>
                    <a:pt x="1142746" y="521970"/>
                    <a:pt x="1141984" y="525653"/>
                  </a:cubicBezTo>
                  <a:lnTo>
                    <a:pt x="1137285" y="524764"/>
                  </a:lnTo>
                  <a:lnTo>
                    <a:pt x="1141984" y="525653"/>
                  </a:lnTo>
                  <a:cubicBezTo>
                    <a:pt x="1141222" y="529336"/>
                    <a:pt x="1140206" y="532892"/>
                    <a:pt x="1138682" y="536321"/>
                  </a:cubicBezTo>
                  <a:lnTo>
                    <a:pt x="1134237" y="534543"/>
                  </a:lnTo>
                  <a:lnTo>
                    <a:pt x="1138682" y="536321"/>
                  </a:lnTo>
                  <a:cubicBezTo>
                    <a:pt x="1137285" y="539750"/>
                    <a:pt x="1135507" y="543052"/>
                    <a:pt x="1133348" y="546227"/>
                  </a:cubicBezTo>
                  <a:lnTo>
                    <a:pt x="1133348" y="546227"/>
                  </a:lnTo>
                  <a:lnTo>
                    <a:pt x="1133348" y="546227"/>
                  </a:lnTo>
                  <a:cubicBezTo>
                    <a:pt x="1131316" y="549402"/>
                    <a:pt x="1128903" y="552196"/>
                    <a:pt x="1126236" y="554863"/>
                  </a:cubicBezTo>
                  <a:lnTo>
                    <a:pt x="1126236" y="554863"/>
                  </a:lnTo>
                  <a:lnTo>
                    <a:pt x="1126236" y="554863"/>
                  </a:lnTo>
                  <a:cubicBezTo>
                    <a:pt x="1123569" y="557530"/>
                    <a:pt x="1120648" y="559943"/>
                    <a:pt x="1117600" y="561975"/>
                  </a:cubicBezTo>
                  <a:lnTo>
                    <a:pt x="1117600" y="561975"/>
                  </a:lnTo>
                  <a:lnTo>
                    <a:pt x="1117600" y="561975"/>
                  </a:lnTo>
                  <a:cubicBezTo>
                    <a:pt x="1114425" y="564007"/>
                    <a:pt x="1111123" y="565785"/>
                    <a:pt x="1107694" y="567309"/>
                  </a:cubicBezTo>
                  <a:lnTo>
                    <a:pt x="1105916" y="562864"/>
                  </a:lnTo>
                  <a:lnTo>
                    <a:pt x="1107694" y="567309"/>
                  </a:lnTo>
                  <a:cubicBezTo>
                    <a:pt x="1104265" y="568706"/>
                    <a:pt x="1100709" y="569849"/>
                    <a:pt x="1097026" y="570611"/>
                  </a:cubicBezTo>
                  <a:lnTo>
                    <a:pt x="1096137" y="565912"/>
                  </a:lnTo>
                  <a:lnTo>
                    <a:pt x="1097026" y="570611"/>
                  </a:lnTo>
                  <a:cubicBezTo>
                    <a:pt x="1093343" y="571373"/>
                    <a:pt x="1089660" y="571754"/>
                    <a:pt x="1085850" y="571754"/>
                  </a:cubicBezTo>
                  <a:lnTo>
                    <a:pt x="1085850" y="571754"/>
                  </a:lnTo>
                  <a:lnTo>
                    <a:pt x="1085850" y="571754"/>
                  </a:lnTo>
                  <a:lnTo>
                    <a:pt x="57150" y="571754"/>
                  </a:lnTo>
                  <a:lnTo>
                    <a:pt x="57150" y="571754"/>
                  </a:lnTo>
                  <a:lnTo>
                    <a:pt x="57150" y="571754"/>
                  </a:lnTo>
                  <a:cubicBezTo>
                    <a:pt x="53340" y="571754"/>
                    <a:pt x="49657" y="571373"/>
                    <a:pt x="45974" y="570611"/>
                  </a:cubicBezTo>
                  <a:lnTo>
                    <a:pt x="45974" y="570611"/>
                  </a:lnTo>
                  <a:lnTo>
                    <a:pt x="45974" y="570611"/>
                  </a:lnTo>
                  <a:cubicBezTo>
                    <a:pt x="42291" y="569849"/>
                    <a:pt x="38735" y="568833"/>
                    <a:pt x="35306" y="567309"/>
                  </a:cubicBezTo>
                  <a:lnTo>
                    <a:pt x="37084" y="562864"/>
                  </a:lnTo>
                  <a:lnTo>
                    <a:pt x="35306" y="567309"/>
                  </a:lnTo>
                  <a:cubicBezTo>
                    <a:pt x="31877" y="565912"/>
                    <a:pt x="28575" y="564134"/>
                    <a:pt x="25400" y="561975"/>
                  </a:cubicBezTo>
                  <a:lnTo>
                    <a:pt x="28067" y="558038"/>
                  </a:lnTo>
                  <a:lnTo>
                    <a:pt x="25400" y="561975"/>
                  </a:lnTo>
                  <a:cubicBezTo>
                    <a:pt x="22225" y="559943"/>
                    <a:pt x="19431" y="557530"/>
                    <a:pt x="16764" y="554863"/>
                  </a:cubicBezTo>
                  <a:lnTo>
                    <a:pt x="20193" y="551434"/>
                  </a:lnTo>
                  <a:lnTo>
                    <a:pt x="16764" y="554863"/>
                  </a:lnTo>
                  <a:cubicBezTo>
                    <a:pt x="14097" y="552196"/>
                    <a:pt x="11684" y="549275"/>
                    <a:pt x="9652" y="546227"/>
                  </a:cubicBezTo>
                  <a:lnTo>
                    <a:pt x="13589" y="543560"/>
                  </a:lnTo>
                  <a:lnTo>
                    <a:pt x="9652" y="546227"/>
                  </a:lnTo>
                  <a:cubicBezTo>
                    <a:pt x="7620" y="543052"/>
                    <a:pt x="5842" y="539750"/>
                    <a:pt x="4318" y="536321"/>
                  </a:cubicBezTo>
                  <a:lnTo>
                    <a:pt x="8763" y="534543"/>
                  </a:lnTo>
                  <a:lnTo>
                    <a:pt x="4318" y="536321"/>
                  </a:lnTo>
                  <a:cubicBezTo>
                    <a:pt x="2921" y="532892"/>
                    <a:pt x="1778" y="529336"/>
                    <a:pt x="1016" y="525653"/>
                  </a:cubicBezTo>
                  <a:lnTo>
                    <a:pt x="5715" y="524764"/>
                  </a:lnTo>
                  <a:lnTo>
                    <a:pt x="1016" y="525653"/>
                  </a:lnTo>
                  <a:cubicBezTo>
                    <a:pt x="381" y="521843"/>
                    <a:pt x="0" y="518160"/>
                    <a:pt x="0" y="514350"/>
                  </a:cubicBezTo>
                  <a:lnTo>
                    <a:pt x="4826" y="514350"/>
                  </a:lnTo>
                  <a:lnTo>
                    <a:pt x="0" y="514350"/>
                  </a:lnTo>
                  <a:moveTo>
                    <a:pt x="9525" y="514350"/>
                  </a:moveTo>
                  <a:cubicBezTo>
                    <a:pt x="9525" y="517525"/>
                    <a:pt x="9779" y="520573"/>
                    <a:pt x="10414" y="523621"/>
                  </a:cubicBezTo>
                  <a:lnTo>
                    <a:pt x="10414" y="523621"/>
                  </a:lnTo>
                  <a:lnTo>
                    <a:pt x="10414" y="523621"/>
                  </a:lnTo>
                  <a:cubicBezTo>
                    <a:pt x="11049" y="526669"/>
                    <a:pt x="11938" y="529717"/>
                    <a:pt x="13081" y="532511"/>
                  </a:cubicBezTo>
                  <a:cubicBezTo>
                    <a:pt x="14224" y="535305"/>
                    <a:pt x="15748" y="538099"/>
                    <a:pt x="17526" y="540766"/>
                  </a:cubicBezTo>
                  <a:cubicBezTo>
                    <a:pt x="19304" y="543433"/>
                    <a:pt x="21209" y="545719"/>
                    <a:pt x="23495" y="548005"/>
                  </a:cubicBezTo>
                  <a:lnTo>
                    <a:pt x="23495" y="548005"/>
                  </a:lnTo>
                  <a:lnTo>
                    <a:pt x="23495" y="548005"/>
                  </a:lnTo>
                  <a:cubicBezTo>
                    <a:pt x="25654" y="550164"/>
                    <a:pt x="28067" y="552196"/>
                    <a:pt x="30734" y="553974"/>
                  </a:cubicBezTo>
                  <a:lnTo>
                    <a:pt x="30734" y="553974"/>
                  </a:lnTo>
                  <a:lnTo>
                    <a:pt x="30734" y="553974"/>
                  </a:lnTo>
                  <a:cubicBezTo>
                    <a:pt x="33274" y="555752"/>
                    <a:pt x="36068" y="557149"/>
                    <a:pt x="38989" y="558419"/>
                  </a:cubicBezTo>
                  <a:cubicBezTo>
                    <a:pt x="41910" y="559689"/>
                    <a:pt x="44831" y="560578"/>
                    <a:pt x="47879" y="561086"/>
                  </a:cubicBezTo>
                  <a:lnTo>
                    <a:pt x="46990" y="565785"/>
                  </a:lnTo>
                  <a:lnTo>
                    <a:pt x="47879" y="561086"/>
                  </a:lnTo>
                  <a:cubicBezTo>
                    <a:pt x="50927" y="561721"/>
                    <a:pt x="54102" y="561975"/>
                    <a:pt x="57150" y="561975"/>
                  </a:cubicBezTo>
                  <a:lnTo>
                    <a:pt x="57150" y="566674"/>
                  </a:lnTo>
                  <a:lnTo>
                    <a:pt x="57150" y="561848"/>
                  </a:lnTo>
                  <a:lnTo>
                    <a:pt x="1085850" y="561848"/>
                  </a:lnTo>
                  <a:lnTo>
                    <a:pt x="1085850" y="566674"/>
                  </a:lnTo>
                  <a:lnTo>
                    <a:pt x="1085850" y="561975"/>
                  </a:lnTo>
                  <a:cubicBezTo>
                    <a:pt x="1089025" y="561975"/>
                    <a:pt x="1092073" y="561721"/>
                    <a:pt x="1095121" y="561086"/>
                  </a:cubicBezTo>
                  <a:lnTo>
                    <a:pt x="1095121" y="561086"/>
                  </a:lnTo>
                  <a:lnTo>
                    <a:pt x="1095121" y="561086"/>
                  </a:lnTo>
                  <a:cubicBezTo>
                    <a:pt x="1098169" y="560451"/>
                    <a:pt x="1101217" y="559562"/>
                    <a:pt x="1104011" y="558419"/>
                  </a:cubicBezTo>
                  <a:cubicBezTo>
                    <a:pt x="1106805" y="557276"/>
                    <a:pt x="1109599" y="555752"/>
                    <a:pt x="1112266" y="553974"/>
                  </a:cubicBezTo>
                  <a:lnTo>
                    <a:pt x="1114933" y="557911"/>
                  </a:lnTo>
                  <a:lnTo>
                    <a:pt x="1112266" y="553974"/>
                  </a:lnTo>
                  <a:cubicBezTo>
                    <a:pt x="1114806" y="552196"/>
                    <a:pt x="1117219" y="550291"/>
                    <a:pt x="1119505" y="548005"/>
                  </a:cubicBezTo>
                  <a:lnTo>
                    <a:pt x="1122934" y="551434"/>
                  </a:lnTo>
                  <a:lnTo>
                    <a:pt x="1119505" y="548005"/>
                  </a:lnTo>
                  <a:cubicBezTo>
                    <a:pt x="1121664" y="545846"/>
                    <a:pt x="1123696" y="543433"/>
                    <a:pt x="1125474" y="540766"/>
                  </a:cubicBezTo>
                  <a:lnTo>
                    <a:pt x="1129411" y="543433"/>
                  </a:lnTo>
                  <a:lnTo>
                    <a:pt x="1125474" y="540766"/>
                  </a:lnTo>
                  <a:cubicBezTo>
                    <a:pt x="1127252" y="538226"/>
                    <a:pt x="1128649" y="535432"/>
                    <a:pt x="1129919" y="532511"/>
                  </a:cubicBezTo>
                  <a:cubicBezTo>
                    <a:pt x="1131189" y="529590"/>
                    <a:pt x="1132078" y="526669"/>
                    <a:pt x="1132586" y="523621"/>
                  </a:cubicBezTo>
                  <a:lnTo>
                    <a:pt x="1132586" y="523621"/>
                  </a:lnTo>
                  <a:lnTo>
                    <a:pt x="1132586" y="523621"/>
                  </a:lnTo>
                  <a:cubicBezTo>
                    <a:pt x="1133221" y="520573"/>
                    <a:pt x="1133475" y="517398"/>
                    <a:pt x="1133475" y="514350"/>
                  </a:cubicBezTo>
                  <a:lnTo>
                    <a:pt x="1138174" y="514350"/>
                  </a:lnTo>
                  <a:lnTo>
                    <a:pt x="1133348" y="514350"/>
                  </a:lnTo>
                  <a:lnTo>
                    <a:pt x="1133348" y="57150"/>
                  </a:lnTo>
                  <a:lnTo>
                    <a:pt x="1138174" y="57150"/>
                  </a:lnTo>
                  <a:lnTo>
                    <a:pt x="1133475" y="57150"/>
                  </a:lnTo>
                  <a:cubicBezTo>
                    <a:pt x="1133475" y="53975"/>
                    <a:pt x="1133221" y="50927"/>
                    <a:pt x="1132586" y="47879"/>
                  </a:cubicBezTo>
                  <a:lnTo>
                    <a:pt x="1132586" y="47879"/>
                  </a:lnTo>
                  <a:lnTo>
                    <a:pt x="1132586" y="47879"/>
                  </a:lnTo>
                  <a:cubicBezTo>
                    <a:pt x="1131951" y="44831"/>
                    <a:pt x="1131062" y="41783"/>
                    <a:pt x="1129919" y="38989"/>
                  </a:cubicBezTo>
                  <a:cubicBezTo>
                    <a:pt x="1128776" y="36195"/>
                    <a:pt x="1127252" y="33401"/>
                    <a:pt x="1125474" y="30734"/>
                  </a:cubicBezTo>
                  <a:lnTo>
                    <a:pt x="1129411" y="28067"/>
                  </a:lnTo>
                  <a:lnTo>
                    <a:pt x="1125474" y="30734"/>
                  </a:lnTo>
                  <a:cubicBezTo>
                    <a:pt x="1123696" y="28194"/>
                    <a:pt x="1121791" y="25781"/>
                    <a:pt x="1119505" y="23495"/>
                  </a:cubicBezTo>
                  <a:lnTo>
                    <a:pt x="1119505" y="23495"/>
                  </a:lnTo>
                  <a:lnTo>
                    <a:pt x="1119505" y="23495"/>
                  </a:lnTo>
                  <a:cubicBezTo>
                    <a:pt x="1117346" y="21336"/>
                    <a:pt x="1114933" y="19304"/>
                    <a:pt x="1112266" y="17526"/>
                  </a:cubicBezTo>
                  <a:lnTo>
                    <a:pt x="1112266" y="17526"/>
                  </a:lnTo>
                  <a:lnTo>
                    <a:pt x="1112266" y="17526"/>
                  </a:lnTo>
                  <a:cubicBezTo>
                    <a:pt x="1109726" y="15748"/>
                    <a:pt x="1106932" y="14351"/>
                    <a:pt x="1104011" y="13081"/>
                  </a:cubicBezTo>
                  <a:cubicBezTo>
                    <a:pt x="1101090" y="11811"/>
                    <a:pt x="1098169" y="10922"/>
                    <a:pt x="1095121" y="10414"/>
                  </a:cubicBezTo>
                  <a:lnTo>
                    <a:pt x="1096010" y="5715"/>
                  </a:lnTo>
                  <a:lnTo>
                    <a:pt x="1095121" y="10414"/>
                  </a:lnTo>
                  <a:cubicBezTo>
                    <a:pt x="1092073" y="9779"/>
                    <a:pt x="1088898" y="9525"/>
                    <a:pt x="1085850" y="9525"/>
                  </a:cubicBezTo>
                  <a:lnTo>
                    <a:pt x="57150" y="9525"/>
                  </a:lnTo>
                  <a:cubicBezTo>
                    <a:pt x="53975" y="9525"/>
                    <a:pt x="50927" y="9779"/>
                    <a:pt x="47879" y="10414"/>
                  </a:cubicBezTo>
                  <a:lnTo>
                    <a:pt x="46990" y="5715"/>
                  </a:lnTo>
                  <a:lnTo>
                    <a:pt x="47879" y="10414"/>
                  </a:lnTo>
                  <a:cubicBezTo>
                    <a:pt x="44831" y="11049"/>
                    <a:pt x="41783" y="11938"/>
                    <a:pt x="38989" y="13081"/>
                  </a:cubicBezTo>
                  <a:cubicBezTo>
                    <a:pt x="36195" y="14224"/>
                    <a:pt x="33401" y="15748"/>
                    <a:pt x="30734" y="17526"/>
                  </a:cubicBezTo>
                  <a:lnTo>
                    <a:pt x="28067" y="13589"/>
                  </a:lnTo>
                  <a:lnTo>
                    <a:pt x="30734" y="17526"/>
                  </a:lnTo>
                  <a:cubicBezTo>
                    <a:pt x="28194" y="19304"/>
                    <a:pt x="25781" y="21209"/>
                    <a:pt x="23495" y="23495"/>
                  </a:cubicBezTo>
                  <a:lnTo>
                    <a:pt x="23495" y="23495"/>
                  </a:lnTo>
                  <a:lnTo>
                    <a:pt x="23495" y="23495"/>
                  </a:lnTo>
                  <a:cubicBezTo>
                    <a:pt x="21336" y="25654"/>
                    <a:pt x="19304" y="28067"/>
                    <a:pt x="17526" y="30734"/>
                  </a:cubicBezTo>
                  <a:lnTo>
                    <a:pt x="13589" y="28067"/>
                  </a:lnTo>
                  <a:lnTo>
                    <a:pt x="17526" y="30734"/>
                  </a:lnTo>
                  <a:cubicBezTo>
                    <a:pt x="15748" y="33274"/>
                    <a:pt x="14351" y="36068"/>
                    <a:pt x="13081" y="38989"/>
                  </a:cubicBezTo>
                  <a:cubicBezTo>
                    <a:pt x="11811" y="41910"/>
                    <a:pt x="10922" y="44831"/>
                    <a:pt x="10414" y="47879"/>
                  </a:cubicBezTo>
                  <a:lnTo>
                    <a:pt x="5715" y="46990"/>
                  </a:lnTo>
                  <a:lnTo>
                    <a:pt x="10414" y="47879"/>
                  </a:lnTo>
                  <a:cubicBezTo>
                    <a:pt x="9779" y="50927"/>
                    <a:pt x="9525" y="54102"/>
                    <a:pt x="9525" y="57150"/>
                  </a:cubicBezTo>
                  <a:lnTo>
                    <a:pt x="9525" y="514350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8504" y="3552215"/>
            <a:ext cx="892633" cy="368693"/>
          </a:xfrm>
          <a:custGeom>
            <a:avLst/>
            <a:gdLst/>
            <a:ahLst/>
            <a:cxnLst/>
            <a:rect l="l" t="t" r="r" b="b"/>
            <a:pathLst>
              <a:path w="731063" h="301958">
                <a:moveTo>
                  <a:pt x="0" y="0"/>
                </a:moveTo>
                <a:lnTo>
                  <a:pt x="731062" y="0"/>
                </a:lnTo>
                <a:lnTo>
                  <a:pt x="731062" y="301959"/>
                </a:lnTo>
                <a:lnTo>
                  <a:pt x="0" y="301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981767" y="8384105"/>
            <a:ext cx="1940512" cy="1212818"/>
            <a:chOff x="0" y="0"/>
            <a:chExt cx="1270000" cy="793750"/>
          </a:xfrm>
        </p:grpSpPr>
        <p:sp>
          <p:nvSpPr>
            <p:cNvPr id="16" name="Freeform 16"/>
            <p:cNvSpPr/>
            <p:nvPr/>
          </p:nvSpPr>
          <p:spPr>
            <a:xfrm>
              <a:off x="68326" y="68580"/>
              <a:ext cx="1133094" cy="656717"/>
            </a:xfrm>
            <a:custGeom>
              <a:avLst/>
              <a:gdLst/>
              <a:ahLst/>
              <a:cxnLst/>
              <a:rect l="l" t="t" r="r" b="b"/>
              <a:pathLst>
                <a:path w="1133094" h="656717">
                  <a:moveTo>
                    <a:pt x="0" y="604520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lnTo>
                    <a:pt x="1080897" y="0"/>
                  </a:lnTo>
                  <a:cubicBezTo>
                    <a:pt x="1084326" y="0"/>
                    <a:pt x="1087755" y="381"/>
                    <a:pt x="1091057" y="1016"/>
                  </a:cubicBezTo>
                  <a:cubicBezTo>
                    <a:pt x="1094359" y="1651"/>
                    <a:pt x="1097661" y="2667"/>
                    <a:pt x="1100836" y="3937"/>
                  </a:cubicBezTo>
                  <a:cubicBezTo>
                    <a:pt x="1104011" y="5207"/>
                    <a:pt x="1107059" y="6858"/>
                    <a:pt x="1109853" y="8763"/>
                  </a:cubicBezTo>
                  <a:cubicBezTo>
                    <a:pt x="1112647" y="10668"/>
                    <a:pt x="1115314" y="12827"/>
                    <a:pt x="1117854" y="15240"/>
                  </a:cubicBezTo>
                  <a:cubicBezTo>
                    <a:pt x="1120394" y="17653"/>
                    <a:pt x="1122426" y="20320"/>
                    <a:pt x="1124331" y="23114"/>
                  </a:cubicBezTo>
                  <a:cubicBezTo>
                    <a:pt x="1126236" y="25908"/>
                    <a:pt x="1127887" y="28956"/>
                    <a:pt x="1129157" y="32131"/>
                  </a:cubicBezTo>
                  <a:cubicBezTo>
                    <a:pt x="1130427" y="35306"/>
                    <a:pt x="1131443" y="38608"/>
                    <a:pt x="1132078" y="41910"/>
                  </a:cubicBezTo>
                  <a:cubicBezTo>
                    <a:pt x="1132713" y="45212"/>
                    <a:pt x="1133094" y="48641"/>
                    <a:pt x="1133094" y="52070"/>
                  </a:cubicBezTo>
                  <a:lnTo>
                    <a:pt x="1133094" y="604520"/>
                  </a:lnTo>
                  <a:cubicBezTo>
                    <a:pt x="1133094" y="607949"/>
                    <a:pt x="1132713" y="611378"/>
                    <a:pt x="1132078" y="614680"/>
                  </a:cubicBezTo>
                  <a:cubicBezTo>
                    <a:pt x="1131443" y="617982"/>
                    <a:pt x="1130427" y="621284"/>
                    <a:pt x="1129157" y="624459"/>
                  </a:cubicBezTo>
                  <a:cubicBezTo>
                    <a:pt x="1127887" y="627634"/>
                    <a:pt x="1126236" y="630682"/>
                    <a:pt x="1124331" y="633476"/>
                  </a:cubicBezTo>
                  <a:cubicBezTo>
                    <a:pt x="1122426" y="636270"/>
                    <a:pt x="1120267" y="638937"/>
                    <a:pt x="1117854" y="641477"/>
                  </a:cubicBezTo>
                  <a:cubicBezTo>
                    <a:pt x="1115441" y="644017"/>
                    <a:pt x="1112774" y="646049"/>
                    <a:pt x="1109853" y="647954"/>
                  </a:cubicBezTo>
                  <a:cubicBezTo>
                    <a:pt x="1106932" y="649859"/>
                    <a:pt x="1104011" y="651510"/>
                    <a:pt x="1100836" y="652780"/>
                  </a:cubicBezTo>
                  <a:cubicBezTo>
                    <a:pt x="1097661" y="654050"/>
                    <a:pt x="1094359" y="655066"/>
                    <a:pt x="1091057" y="655701"/>
                  </a:cubicBezTo>
                  <a:cubicBezTo>
                    <a:pt x="1087755" y="656336"/>
                    <a:pt x="1084326" y="656717"/>
                    <a:pt x="1080897" y="656717"/>
                  </a:cubicBezTo>
                  <a:lnTo>
                    <a:pt x="52324" y="656717"/>
                  </a:lnTo>
                  <a:cubicBezTo>
                    <a:pt x="48895" y="656717"/>
                    <a:pt x="45466" y="656336"/>
                    <a:pt x="42164" y="655701"/>
                  </a:cubicBezTo>
                  <a:cubicBezTo>
                    <a:pt x="38862" y="655066"/>
                    <a:pt x="35560" y="654050"/>
                    <a:pt x="32385" y="652780"/>
                  </a:cubicBezTo>
                  <a:cubicBezTo>
                    <a:pt x="29210" y="651510"/>
                    <a:pt x="26162" y="649859"/>
                    <a:pt x="23368" y="647954"/>
                  </a:cubicBezTo>
                  <a:cubicBezTo>
                    <a:pt x="20574" y="646049"/>
                    <a:pt x="17907" y="643890"/>
                    <a:pt x="15367" y="641477"/>
                  </a:cubicBezTo>
                  <a:cubicBezTo>
                    <a:pt x="12827" y="639064"/>
                    <a:pt x="10795" y="636397"/>
                    <a:pt x="8890" y="633476"/>
                  </a:cubicBezTo>
                  <a:cubicBezTo>
                    <a:pt x="6985" y="630555"/>
                    <a:pt x="5334" y="627634"/>
                    <a:pt x="4064" y="624459"/>
                  </a:cubicBezTo>
                  <a:cubicBezTo>
                    <a:pt x="2794" y="621284"/>
                    <a:pt x="1778" y="617982"/>
                    <a:pt x="1143" y="614680"/>
                  </a:cubicBezTo>
                  <a:cubicBezTo>
                    <a:pt x="508" y="611378"/>
                    <a:pt x="127" y="607949"/>
                    <a:pt x="127" y="604520"/>
                  </a:cubicBezTo>
                  <a:close/>
                </a:path>
              </a:pathLst>
            </a:custGeom>
            <a:solidFill>
              <a:srgbClr val="E50914">
                <a:alpha val="784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1143127" cy="666877"/>
            </a:xfrm>
            <a:custGeom>
              <a:avLst/>
              <a:gdLst/>
              <a:ahLst/>
              <a:cxnLst/>
              <a:rect l="l" t="t" r="r" b="b"/>
              <a:pathLst>
                <a:path w="1143127" h="666877">
                  <a:moveTo>
                    <a:pt x="0" y="609600"/>
                  </a:moveTo>
                  <a:lnTo>
                    <a:pt x="0" y="57150"/>
                  </a:lnTo>
                  <a:lnTo>
                    <a:pt x="4826" y="57150"/>
                  </a:lnTo>
                  <a:lnTo>
                    <a:pt x="0" y="57150"/>
                  </a:lnTo>
                  <a:cubicBezTo>
                    <a:pt x="0" y="53340"/>
                    <a:pt x="381" y="49657"/>
                    <a:pt x="1143" y="45974"/>
                  </a:cubicBezTo>
                  <a:lnTo>
                    <a:pt x="5842" y="46863"/>
                  </a:lnTo>
                  <a:lnTo>
                    <a:pt x="1143" y="45974"/>
                  </a:lnTo>
                  <a:cubicBezTo>
                    <a:pt x="1905" y="42291"/>
                    <a:pt x="2921" y="38735"/>
                    <a:pt x="4445" y="35306"/>
                  </a:cubicBezTo>
                  <a:lnTo>
                    <a:pt x="4445" y="35306"/>
                  </a:lnTo>
                  <a:lnTo>
                    <a:pt x="4445" y="35306"/>
                  </a:lnTo>
                  <a:cubicBezTo>
                    <a:pt x="5842" y="31877"/>
                    <a:pt x="7620" y="28575"/>
                    <a:pt x="9779" y="25400"/>
                  </a:cubicBezTo>
                  <a:lnTo>
                    <a:pt x="13716" y="28067"/>
                  </a:lnTo>
                  <a:lnTo>
                    <a:pt x="9652" y="25400"/>
                  </a:lnTo>
                  <a:cubicBezTo>
                    <a:pt x="11684" y="22225"/>
                    <a:pt x="14097" y="19431"/>
                    <a:pt x="16764" y="16764"/>
                  </a:cubicBezTo>
                  <a:lnTo>
                    <a:pt x="20193" y="20193"/>
                  </a:lnTo>
                  <a:lnTo>
                    <a:pt x="16764" y="16764"/>
                  </a:lnTo>
                  <a:cubicBezTo>
                    <a:pt x="19431" y="14097"/>
                    <a:pt x="22352" y="11684"/>
                    <a:pt x="25400" y="9652"/>
                  </a:cubicBezTo>
                  <a:lnTo>
                    <a:pt x="25400" y="9652"/>
                  </a:lnTo>
                  <a:lnTo>
                    <a:pt x="25400" y="9652"/>
                  </a:lnTo>
                  <a:cubicBezTo>
                    <a:pt x="28575" y="7620"/>
                    <a:pt x="31877" y="5842"/>
                    <a:pt x="35306" y="4318"/>
                  </a:cubicBezTo>
                  <a:lnTo>
                    <a:pt x="35306" y="4318"/>
                  </a:lnTo>
                  <a:lnTo>
                    <a:pt x="35306" y="4318"/>
                  </a:lnTo>
                  <a:cubicBezTo>
                    <a:pt x="38735" y="2921"/>
                    <a:pt x="42291" y="1778"/>
                    <a:pt x="45974" y="1016"/>
                  </a:cubicBezTo>
                  <a:lnTo>
                    <a:pt x="45974" y="1016"/>
                  </a:lnTo>
                  <a:lnTo>
                    <a:pt x="45974" y="1016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57150" y="4826"/>
                  </a:lnTo>
                  <a:lnTo>
                    <a:pt x="57150" y="0"/>
                  </a:lnTo>
                  <a:lnTo>
                    <a:pt x="1085850" y="0"/>
                  </a:lnTo>
                  <a:lnTo>
                    <a:pt x="1085850" y="4826"/>
                  </a:lnTo>
                  <a:lnTo>
                    <a:pt x="1085850" y="0"/>
                  </a:lnTo>
                  <a:cubicBezTo>
                    <a:pt x="1089660" y="0"/>
                    <a:pt x="1093343" y="381"/>
                    <a:pt x="1097026" y="1143"/>
                  </a:cubicBezTo>
                  <a:lnTo>
                    <a:pt x="1097026" y="1143"/>
                  </a:lnTo>
                  <a:lnTo>
                    <a:pt x="1097026" y="1143"/>
                  </a:lnTo>
                  <a:cubicBezTo>
                    <a:pt x="1100709" y="1905"/>
                    <a:pt x="1104265" y="2921"/>
                    <a:pt x="1107694" y="4445"/>
                  </a:cubicBezTo>
                  <a:lnTo>
                    <a:pt x="1107694" y="4445"/>
                  </a:lnTo>
                  <a:lnTo>
                    <a:pt x="1107694" y="4445"/>
                  </a:lnTo>
                  <a:cubicBezTo>
                    <a:pt x="1111123" y="5842"/>
                    <a:pt x="1114425" y="7620"/>
                    <a:pt x="1117600" y="9779"/>
                  </a:cubicBezTo>
                  <a:lnTo>
                    <a:pt x="1114933" y="13716"/>
                  </a:lnTo>
                  <a:lnTo>
                    <a:pt x="1117600" y="9779"/>
                  </a:lnTo>
                  <a:cubicBezTo>
                    <a:pt x="1120775" y="11811"/>
                    <a:pt x="1123569" y="14224"/>
                    <a:pt x="1126236" y="16891"/>
                  </a:cubicBezTo>
                  <a:lnTo>
                    <a:pt x="1122807" y="20320"/>
                  </a:lnTo>
                  <a:lnTo>
                    <a:pt x="1126236" y="16891"/>
                  </a:lnTo>
                  <a:cubicBezTo>
                    <a:pt x="1128903" y="19558"/>
                    <a:pt x="1131316" y="22479"/>
                    <a:pt x="1133348" y="25527"/>
                  </a:cubicBezTo>
                  <a:lnTo>
                    <a:pt x="1133348" y="25527"/>
                  </a:lnTo>
                  <a:lnTo>
                    <a:pt x="1133348" y="25527"/>
                  </a:lnTo>
                  <a:cubicBezTo>
                    <a:pt x="1135380" y="28702"/>
                    <a:pt x="1137158" y="32004"/>
                    <a:pt x="1138682" y="35433"/>
                  </a:cubicBezTo>
                  <a:lnTo>
                    <a:pt x="1138682" y="35433"/>
                  </a:lnTo>
                  <a:lnTo>
                    <a:pt x="1138682" y="35433"/>
                  </a:lnTo>
                  <a:cubicBezTo>
                    <a:pt x="1140079" y="38862"/>
                    <a:pt x="1141222" y="42418"/>
                    <a:pt x="1141984" y="46101"/>
                  </a:cubicBezTo>
                  <a:lnTo>
                    <a:pt x="1141984" y="46101"/>
                  </a:lnTo>
                  <a:lnTo>
                    <a:pt x="1141984" y="46101"/>
                  </a:lnTo>
                  <a:cubicBezTo>
                    <a:pt x="1142746" y="49784"/>
                    <a:pt x="1143127" y="53467"/>
                    <a:pt x="1143127" y="57277"/>
                  </a:cubicBezTo>
                  <a:lnTo>
                    <a:pt x="1138301" y="57277"/>
                  </a:lnTo>
                  <a:lnTo>
                    <a:pt x="1143000" y="57277"/>
                  </a:lnTo>
                  <a:lnTo>
                    <a:pt x="1143000" y="609600"/>
                  </a:lnTo>
                  <a:lnTo>
                    <a:pt x="1138174" y="609600"/>
                  </a:lnTo>
                  <a:lnTo>
                    <a:pt x="1143000" y="609600"/>
                  </a:lnTo>
                  <a:cubicBezTo>
                    <a:pt x="1143000" y="613410"/>
                    <a:pt x="1142619" y="617093"/>
                    <a:pt x="1141857" y="620776"/>
                  </a:cubicBezTo>
                  <a:lnTo>
                    <a:pt x="1137158" y="619887"/>
                  </a:lnTo>
                  <a:lnTo>
                    <a:pt x="1141857" y="620776"/>
                  </a:lnTo>
                  <a:cubicBezTo>
                    <a:pt x="1141095" y="624459"/>
                    <a:pt x="1140079" y="628015"/>
                    <a:pt x="1138555" y="631444"/>
                  </a:cubicBezTo>
                  <a:lnTo>
                    <a:pt x="1138555" y="631444"/>
                  </a:lnTo>
                  <a:lnTo>
                    <a:pt x="1138555" y="631444"/>
                  </a:lnTo>
                  <a:cubicBezTo>
                    <a:pt x="1137158" y="634873"/>
                    <a:pt x="1135380" y="638175"/>
                    <a:pt x="1133221" y="641350"/>
                  </a:cubicBezTo>
                  <a:lnTo>
                    <a:pt x="1133221" y="641350"/>
                  </a:lnTo>
                  <a:lnTo>
                    <a:pt x="1133221" y="641350"/>
                  </a:lnTo>
                  <a:cubicBezTo>
                    <a:pt x="1131189" y="644525"/>
                    <a:pt x="1128776" y="647319"/>
                    <a:pt x="1126109" y="649986"/>
                  </a:cubicBezTo>
                  <a:lnTo>
                    <a:pt x="1126109" y="649986"/>
                  </a:lnTo>
                  <a:lnTo>
                    <a:pt x="1126109" y="649986"/>
                  </a:lnTo>
                  <a:cubicBezTo>
                    <a:pt x="1123442" y="652653"/>
                    <a:pt x="1120521" y="655066"/>
                    <a:pt x="1117473" y="657098"/>
                  </a:cubicBezTo>
                  <a:lnTo>
                    <a:pt x="1117473" y="657098"/>
                  </a:lnTo>
                  <a:lnTo>
                    <a:pt x="1117473" y="657098"/>
                  </a:lnTo>
                  <a:cubicBezTo>
                    <a:pt x="1114298" y="659130"/>
                    <a:pt x="1110996" y="660908"/>
                    <a:pt x="1107567" y="662432"/>
                  </a:cubicBezTo>
                  <a:lnTo>
                    <a:pt x="1105789" y="657987"/>
                  </a:lnTo>
                  <a:lnTo>
                    <a:pt x="1107567" y="662432"/>
                  </a:lnTo>
                  <a:cubicBezTo>
                    <a:pt x="1104138" y="663829"/>
                    <a:pt x="1100582" y="664972"/>
                    <a:pt x="1096899" y="665734"/>
                  </a:cubicBezTo>
                  <a:lnTo>
                    <a:pt x="1096899" y="665734"/>
                  </a:lnTo>
                  <a:lnTo>
                    <a:pt x="1096899" y="665734"/>
                  </a:lnTo>
                  <a:cubicBezTo>
                    <a:pt x="1093216" y="666496"/>
                    <a:pt x="1089533" y="666877"/>
                    <a:pt x="1085723" y="666877"/>
                  </a:cubicBezTo>
                  <a:lnTo>
                    <a:pt x="1085723" y="666877"/>
                  </a:lnTo>
                  <a:lnTo>
                    <a:pt x="1085723" y="666877"/>
                  </a:lnTo>
                  <a:lnTo>
                    <a:pt x="57023" y="666877"/>
                  </a:lnTo>
                  <a:lnTo>
                    <a:pt x="57023" y="666877"/>
                  </a:lnTo>
                  <a:lnTo>
                    <a:pt x="57023" y="666877"/>
                  </a:lnTo>
                  <a:cubicBezTo>
                    <a:pt x="53213" y="666877"/>
                    <a:pt x="49530" y="666496"/>
                    <a:pt x="45847" y="665734"/>
                  </a:cubicBezTo>
                  <a:lnTo>
                    <a:pt x="45847" y="665734"/>
                  </a:lnTo>
                  <a:lnTo>
                    <a:pt x="45847" y="665734"/>
                  </a:lnTo>
                  <a:cubicBezTo>
                    <a:pt x="42164" y="664972"/>
                    <a:pt x="38608" y="663956"/>
                    <a:pt x="35179" y="662432"/>
                  </a:cubicBezTo>
                  <a:lnTo>
                    <a:pt x="36957" y="657987"/>
                  </a:lnTo>
                  <a:lnTo>
                    <a:pt x="35179" y="662432"/>
                  </a:lnTo>
                  <a:cubicBezTo>
                    <a:pt x="31750" y="661035"/>
                    <a:pt x="28448" y="659257"/>
                    <a:pt x="25273" y="657098"/>
                  </a:cubicBezTo>
                  <a:lnTo>
                    <a:pt x="25273" y="657098"/>
                  </a:lnTo>
                  <a:lnTo>
                    <a:pt x="25273" y="657098"/>
                  </a:lnTo>
                  <a:cubicBezTo>
                    <a:pt x="22098" y="655066"/>
                    <a:pt x="19304" y="652653"/>
                    <a:pt x="16637" y="649986"/>
                  </a:cubicBezTo>
                  <a:lnTo>
                    <a:pt x="16637" y="649986"/>
                  </a:lnTo>
                  <a:lnTo>
                    <a:pt x="16637" y="649986"/>
                  </a:lnTo>
                  <a:cubicBezTo>
                    <a:pt x="13970" y="647319"/>
                    <a:pt x="11557" y="644398"/>
                    <a:pt x="9525" y="641350"/>
                  </a:cubicBezTo>
                  <a:lnTo>
                    <a:pt x="13462" y="638683"/>
                  </a:lnTo>
                  <a:lnTo>
                    <a:pt x="9525" y="641350"/>
                  </a:lnTo>
                  <a:cubicBezTo>
                    <a:pt x="7493" y="638175"/>
                    <a:pt x="5715" y="634873"/>
                    <a:pt x="4191" y="631444"/>
                  </a:cubicBezTo>
                  <a:lnTo>
                    <a:pt x="4191" y="631444"/>
                  </a:lnTo>
                  <a:lnTo>
                    <a:pt x="4191" y="631444"/>
                  </a:lnTo>
                  <a:cubicBezTo>
                    <a:pt x="2794" y="628015"/>
                    <a:pt x="1651" y="624459"/>
                    <a:pt x="889" y="620776"/>
                  </a:cubicBezTo>
                  <a:lnTo>
                    <a:pt x="5588" y="619887"/>
                  </a:lnTo>
                  <a:lnTo>
                    <a:pt x="889" y="620776"/>
                  </a:lnTo>
                  <a:cubicBezTo>
                    <a:pt x="381" y="617093"/>
                    <a:pt x="0" y="613410"/>
                    <a:pt x="0" y="609600"/>
                  </a:cubicBezTo>
                  <a:lnTo>
                    <a:pt x="4699" y="609600"/>
                  </a:lnTo>
                  <a:lnTo>
                    <a:pt x="0" y="609600"/>
                  </a:lnTo>
                  <a:moveTo>
                    <a:pt x="9525" y="609600"/>
                  </a:moveTo>
                  <a:lnTo>
                    <a:pt x="9525" y="609600"/>
                  </a:lnTo>
                  <a:lnTo>
                    <a:pt x="9525" y="609600"/>
                  </a:lnTo>
                  <a:cubicBezTo>
                    <a:pt x="9525" y="612775"/>
                    <a:pt x="9779" y="615823"/>
                    <a:pt x="10414" y="618871"/>
                  </a:cubicBezTo>
                  <a:lnTo>
                    <a:pt x="10414" y="618871"/>
                  </a:lnTo>
                  <a:lnTo>
                    <a:pt x="10414" y="618871"/>
                  </a:lnTo>
                  <a:cubicBezTo>
                    <a:pt x="11049" y="621919"/>
                    <a:pt x="11938" y="624967"/>
                    <a:pt x="13081" y="627761"/>
                  </a:cubicBezTo>
                  <a:lnTo>
                    <a:pt x="8636" y="629539"/>
                  </a:lnTo>
                  <a:lnTo>
                    <a:pt x="13081" y="627761"/>
                  </a:lnTo>
                  <a:cubicBezTo>
                    <a:pt x="14224" y="630682"/>
                    <a:pt x="15748" y="633349"/>
                    <a:pt x="17526" y="636016"/>
                  </a:cubicBezTo>
                  <a:lnTo>
                    <a:pt x="17526" y="636016"/>
                  </a:lnTo>
                  <a:lnTo>
                    <a:pt x="17526" y="636016"/>
                  </a:lnTo>
                  <a:cubicBezTo>
                    <a:pt x="19304" y="638556"/>
                    <a:pt x="21209" y="640969"/>
                    <a:pt x="23495" y="643255"/>
                  </a:cubicBezTo>
                  <a:lnTo>
                    <a:pt x="20066" y="646684"/>
                  </a:lnTo>
                  <a:lnTo>
                    <a:pt x="23495" y="643255"/>
                  </a:lnTo>
                  <a:cubicBezTo>
                    <a:pt x="25654" y="645414"/>
                    <a:pt x="28067" y="647446"/>
                    <a:pt x="30734" y="649224"/>
                  </a:cubicBezTo>
                  <a:lnTo>
                    <a:pt x="28067" y="653161"/>
                  </a:lnTo>
                  <a:lnTo>
                    <a:pt x="30734" y="649224"/>
                  </a:lnTo>
                  <a:cubicBezTo>
                    <a:pt x="33274" y="651002"/>
                    <a:pt x="36068" y="652399"/>
                    <a:pt x="38989" y="653669"/>
                  </a:cubicBezTo>
                  <a:cubicBezTo>
                    <a:pt x="41910" y="654939"/>
                    <a:pt x="44831" y="655828"/>
                    <a:pt x="47879" y="656336"/>
                  </a:cubicBezTo>
                  <a:lnTo>
                    <a:pt x="46990" y="661035"/>
                  </a:lnTo>
                  <a:lnTo>
                    <a:pt x="47879" y="656336"/>
                  </a:lnTo>
                  <a:cubicBezTo>
                    <a:pt x="50927" y="656971"/>
                    <a:pt x="54102" y="657225"/>
                    <a:pt x="57150" y="657225"/>
                  </a:cubicBezTo>
                  <a:lnTo>
                    <a:pt x="57150" y="661924"/>
                  </a:lnTo>
                  <a:lnTo>
                    <a:pt x="57150" y="657098"/>
                  </a:lnTo>
                  <a:lnTo>
                    <a:pt x="1085850" y="657098"/>
                  </a:lnTo>
                  <a:lnTo>
                    <a:pt x="1085850" y="661924"/>
                  </a:lnTo>
                  <a:lnTo>
                    <a:pt x="1085850" y="657225"/>
                  </a:lnTo>
                  <a:cubicBezTo>
                    <a:pt x="1089025" y="657225"/>
                    <a:pt x="1092073" y="656971"/>
                    <a:pt x="1095121" y="656336"/>
                  </a:cubicBezTo>
                  <a:lnTo>
                    <a:pt x="1096010" y="661035"/>
                  </a:lnTo>
                  <a:lnTo>
                    <a:pt x="1095121" y="656336"/>
                  </a:lnTo>
                  <a:cubicBezTo>
                    <a:pt x="1098169" y="655701"/>
                    <a:pt x="1101217" y="654812"/>
                    <a:pt x="1104011" y="653669"/>
                  </a:cubicBezTo>
                  <a:lnTo>
                    <a:pt x="1104011" y="653669"/>
                  </a:lnTo>
                  <a:lnTo>
                    <a:pt x="1104011" y="653669"/>
                  </a:lnTo>
                  <a:cubicBezTo>
                    <a:pt x="1106932" y="652526"/>
                    <a:pt x="1109599" y="651002"/>
                    <a:pt x="1112266" y="649224"/>
                  </a:cubicBezTo>
                  <a:lnTo>
                    <a:pt x="1114933" y="653161"/>
                  </a:lnTo>
                  <a:lnTo>
                    <a:pt x="1112266" y="649224"/>
                  </a:lnTo>
                  <a:cubicBezTo>
                    <a:pt x="1114806" y="647446"/>
                    <a:pt x="1117219" y="645541"/>
                    <a:pt x="1119505" y="643255"/>
                  </a:cubicBezTo>
                  <a:lnTo>
                    <a:pt x="1122934" y="646684"/>
                  </a:lnTo>
                  <a:lnTo>
                    <a:pt x="1119505" y="643255"/>
                  </a:lnTo>
                  <a:cubicBezTo>
                    <a:pt x="1121664" y="641096"/>
                    <a:pt x="1123696" y="638683"/>
                    <a:pt x="1125474" y="636016"/>
                  </a:cubicBezTo>
                  <a:lnTo>
                    <a:pt x="1129411" y="638683"/>
                  </a:lnTo>
                  <a:lnTo>
                    <a:pt x="1125474" y="636016"/>
                  </a:lnTo>
                  <a:cubicBezTo>
                    <a:pt x="1127252" y="633476"/>
                    <a:pt x="1128649" y="630682"/>
                    <a:pt x="1129919" y="627761"/>
                  </a:cubicBezTo>
                  <a:lnTo>
                    <a:pt x="1134364" y="629539"/>
                  </a:lnTo>
                  <a:lnTo>
                    <a:pt x="1129919" y="627761"/>
                  </a:lnTo>
                  <a:cubicBezTo>
                    <a:pt x="1131062" y="624840"/>
                    <a:pt x="1132078" y="621919"/>
                    <a:pt x="1132586" y="618871"/>
                  </a:cubicBezTo>
                  <a:cubicBezTo>
                    <a:pt x="1133094" y="615823"/>
                    <a:pt x="1133475" y="612648"/>
                    <a:pt x="1133475" y="609600"/>
                  </a:cubicBezTo>
                  <a:lnTo>
                    <a:pt x="1133475" y="57150"/>
                  </a:lnTo>
                  <a:cubicBezTo>
                    <a:pt x="1133475" y="53975"/>
                    <a:pt x="1133221" y="50927"/>
                    <a:pt x="1132586" y="47879"/>
                  </a:cubicBezTo>
                  <a:lnTo>
                    <a:pt x="1137285" y="46990"/>
                  </a:lnTo>
                  <a:lnTo>
                    <a:pt x="1132586" y="47879"/>
                  </a:lnTo>
                  <a:cubicBezTo>
                    <a:pt x="1131951" y="44831"/>
                    <a:pt x="1131062" y="41783"/>
                    <a:pt x="1129919" y="38989"/>
                  </a:cubicBezTo>
                  <a:lnTo>
                    <a:pt x="1134364" y="37211"/>
                  </a:lnTo>
                  <a:lnTo>
                    <a:pt x="1129919" y="38989"/>
                  </a:lnTo>
                  <a:cubicBezTo>
                    <a:pt x="1128776" y="36068"/>
                    <a:pt x="1127252" y="33401"/>
                    <a:pt x="1125474" y="30734"/>
                  </a:cubicBezTo>
                  <a:lnTo>
                    <a:pt x="1129411" y="28067"/>
                  </a:lnTo>
                  <a:lnTo>
                    <a:pt x="1125474" y="30734"/>
                  </a:lnTo>
                  <a:cubicBezTo>
                    <a:pt x="1123696" y="28194"/>
                    <a:pt x="1121791" y="25781"/>
                    <a:pt x="1119505" y="23495"/>
                  </a:cubicBezTo>
                  <a:lnTo>
                    <a:pt x="1119505" y="23495"/>
                  </a:lnTo>
                  <a:lnTo>
                    <a:pt x="1119505" y="23495"/>
                  </a:lnTo>
                  <a:cubicBezTo>
                    <a:pt x="1117346" y="21336"/>
                    <a:pt x="1114933" y="19304"/>
                    <a:pt x="1112266" y="17526"/>
                  </a:cubicBezTo>
                  <a:cubicBezTo>
                    <a:pt x="1109599" y="15748"/>
                    <a:pt x="1106932" y="14351"/>
                    <a:pt x="1104011" y="13081"/>
                  </a:cubicBezTo>
                  <a:lnTo>
                    <a:pt x="1105789" y="8636"/>
                  </a:lnTo>
                  <a:lnTo>
                    <a:pt x="1104011" y="13081"/>
                  </a:lnTo>
                  <a:cubicBezTo>
                    <a:pt x="1101090" y="11938"/>
                    <a:pt x="1098169" y="10922"/>
                    <a:pt x="1095121" y="10414"/>
                  </a:cubicBezTo>
                  <a:lnTo>
                    <a:pt x="1096010" y="5715"/>
                  </a:lnTo>
                  <a:lnTo>
                    <a:pt x="1095121" y="10414"/>
                  </a:lnTo>
                  <a:cubicBezTo>
                    <a:pt x="1092073" y="9779"/>
                    <a:pt x="1088898" y="9525"/>
                    <a:pt x="1085850" y="9525"/>
                  </a:cubicBezTo>
                  <a:lnTo>
                    <a:pt x="57150" y="9525"/>
                  </a:lnTo>
                  <a:cubicBezTo>
                    <a:pt x="53975" y="9525"/>
                    <a:pt x="50927" y="9779"/>
                    <a:pt x="47879" y="10414"/>
                  </a:cubicBezTo>
                  <a:lnTo>
                    <a:pt x="46990" y="5715"/>
                  </a:lnTo>
                  <a:lnTo>
                    <a:pt x="47879" y="10414"/>
                  </a:lnTo>
                  <a:cubicBezTo>
                    <a:pt x="44831" y="11049"/>
                    <a:pt x="41783" y="11938"/>
                    <a:pt x="38989" y="13081"/>
                  </a:cubicBezTo>
                  <a:lnTo>
                    <a:pt x="37211" y="8636"/>
                  </a:lnTo>
                  <a:lnTo>
                    <a:pt x="38989" y="13081"/>
                  </a:lnTo>
                  <a:cubicBezTo>
                    <a:pt x="36068" y="14224"/>
                    <a:pt x="33401" y="15748"/>
                    <a:pt x="30734" y="17526"/>
                  </a:cubicBezTo>
                  <a:lnTo>
                    <a:pt x="28067" y="13589"/>
                  </a:lnTo>
                  <a:lnTo>
                    <a:pt x="30734" y="17526"/>
                  </a:lnTo>
                  <a:cubicBezTo>
                    <a:pt x="28194" y="19304"/>
                    <a:pt x="25781" y="21209"/>
                    <a:pt x="23495" y="23495"/>
                  </a:cubicBezTo>
                  <a:lnTo>
                    <a:pt x="23495" y="23495"/>
                  </a:lnTo>
                  <a:lnTo>
                    <a:pt x="23495" y="23495"/>
                  </a:lnTo>
                  <a:cubicBezTo>
                    <a:pt x="21336" y="25654"/>
                    <a:pt x="19304" y="28067"/>
                    <a:pt x="17526" y="30734"/>
                  </a:cubicBezTo>
                  <a:lnTo>
                    <a:pt x="17526" y="30734"/>
                  </a:lnTo>
                  <a:lnTo>
                    <a:pt x="17526" y="30734"/>
                  </a:lnTo>
                  <a:cubicBezTo>
                    <a:pt x="15748" y="33274"/>
                    <a:pt x="14351" y="36068"/>
                    <a:pt x="13081" y="38989"/>
                  </a:cubicBezTo>
                  <a:lnTo>
                    <a:pt x="8636" y="37211"/>
                  </a:lnTo>
                  <a:lnTo>
                    <a:pt x="13081" y="38989"/>
                  </a:lnTo>
                  <a:cubicBezTo>
                    <a:pt x="11938" y="41910"/>
                    <a:pt x="10922" y="44831"/>
                    <a:pt x="10414" y="47879"/>
                  </a:cubicBezTo>
                  <a:lnTo>
                    <a:pt x="10414" y="47879"/>
                  </a:lnTo>
                  <a:lnTo>
                    <a:pt x="10414" y="47879"/>
                  </a:lnTo>
                  <a:cubicBezTo>
                    <a:pt x="9779" y="50927"/>
                    <a:pt x="9525" y="54102"/>
                    <a:pt x="9525" y="57150"/>
                  </a:cubicBezTo>
                  <a:lnTo>
                    <a:pt x="9525" y="57150"/>
                  </a:lnTo>
                  <a:lnTo>
                    <a:pt x="9525" y="57150"/>
                  </a:lnTo>
                  <a:lnTo>
                    <a:pt x="9525" y="609600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470480" y="8456872"/>
            <a:ext cx="1940512" cy="1067280"/>
            <a:chOff x="0" y="0"/>
            <a:chExt cx="1270000" cy="698500"/>
          </a:xfrm>
        </p:grpSpPr>
        <p:sp>
          <p:nvSpPr>
            <p:cNvPr id="19" name="Freeform 19"/>
            <p:cNvSpPr/>
            <p:nvPr/>
          </p:nvSpPr>
          <p:spPr>
            <a:xfrm>
              <a:off x="68326" y="68580"/>
              <a:ext cx="1133094" cy="561467"/>
            </a:xfrm>
            <a:custGeom>
              <a:avLst/>
              <a:gdLst/>
              <a:ahLst/>
              <a:cxnLst/>
              <a:rect l="l" t="t" r="r" b="b"/>
              <a:pathLst>
                <a:path w="1133094" h="561467">
                  <a:moveTo>
                    <a:pt x="0" y="509270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lnTo>
                    <a:pt x="1080897" y="0"/>
                  </a:lnTo>
                  <a:cubicBezTo>
                    <a:pt x="1084326" y="0"/>
                    <a:pt x="1087755" y="381"/>
                    <a:pt x="1091057" y="1016"/>
                  </a:cubicBezTo>
                  <a:cubicBezTo>
                    <a:pt x="1094359" y="1651"/>
                    <a:pt x="1097661" y="2667"/>
                    <a:pt x="1100836" y="3937"/>
                  </a:cubicBezTo>
                  <a:cubicBezTo>
                    <a:pt x="1104011" y="5207"/>
                    <a:pt x="1107059" y="6858"/>
                    <a:pt x="1109853" y="8763"/>
                  </a:cubicBezTo>
                  <a:cubicBezTo>
                    <a:pt x="1112647" y="10668"/>
                    <a:pt x="1115314" y="12827"/>
                    <a:pt x="1117854" y="15240"/>
                  </a:cubicBezTo>
                  <a:cubicBezTo>
                    <a:pt x="1120394" y="17653"/>
                    <a:pt x="1122426" y="20320"/>
                    <a:pt x="1124331" y="23114"/>
                  </a:cubicBezTo>
                  <a:cubicBezTo>
                    <a:pt x="1126236" y="25908"/>
                    <a:pt x="1127887" y="28956"/>
                    <a:pt x="1129157" y="32131"/>
                  </a:cubicBezTo>
                  <a:cubicBezTo>
                    <a:pt x="1130427" y="35306"/>
                    <a:pt x="1131443" y="38608"/>
                    <a:pt x="1132078" y="41910"/>
                  </a:cubicBezTo>
                  <a:cubicBezTo>
                    <a:pt x="1132713" y="45212"/>
                    <a:pt x="1133094" y="48641"/>
                    <a:pt x="1133094" y="52070"/>
                  </a:cubicBezTo>
                  <a:lnTo>
                    <a:pt x="1133094" y="509270"/>
                  </a:lnTo>
                  <a:cubicBezTo>
                    <a:pt x="1133094" y="512699"/>
                    <a:pt x="1132713" y="516128"/>
                    <a:pt x="1132078" y="519430"/>
                  </a:cubicBezTo>
                  <a:cubicBezTo>
                    <a:pt x="1131443" y="522732"/>
                    <a:pt x="1130427" y="526034"/>
                    <a:pt x="1129157" y="529209"/>
                  </a:cubicBezTo>
                  <a:cubicBezTo>
                    <a:pt x="1127887" y="532384"/>
                    <a:pt x="1126236" y="535432"/>
                    <a:pt x="1124331" y="538226"/>
                  </a:cubicBezTo>
                  <a:cubicBezTo>
                    <a:pt x="1122426" y="541020"/>
                    <a:pt x="1120267" y="543687"/>
                    <a:pt x="1117854" y="546227"/>
                  </a:cubicBezTo>
                  <a:cubicBezTo>
                    <a:pt x="1115441" y="548767"/>
                    <a:pt x="1112774" y="550799"/>
                    <a:pt x="1109853" y="552704"/>
                  </a:cubicBezTo>
                  <a:cubicBezTo>
                    <a:pt x="1106932" y="554609"/>
                    <a:pt x="1104011" y="556260"/>
                    <a:pt x="1100836" y="557530"/>
                  </a:cubicBezTo>
                  <a:cubicBezTo>
                    <a:pt x="1097661" y="558800"/>
                    <a:pt x="1094359" y="559816"/>
                    <a:pt x="1091057" y="560451"/>
                  </a:cubicBezTo>
                  <a:cubicBezTo>
                    <a:pt x="1087755" y="561086"/>
                    <a:pt x="1084326" y="561467"/>
                    <a:pt x="1080897" y="561467"/>
                  </a:cubicBezTo>
                  <a:lnTo>
                    <a:pt x="52324" y="561467"/>
                  </a:lnTo>
                  <a:cubicBezTo>
                    <a:pt x="48895" y="561467"/>
                    <a:pt x="45466" y="561086"/>
                    <a:pt x="42164" y="560451"/>
                  </a:cubicBezTo>
                  <a:cubicBezTo>
                    <a:pt x="38862" y="559816"/>
                    <a:pt x="35560" y="558800"/>
                    <a:pt x="32385" y="557530"/>
                  </a:cubicBezTo>
                  <a:cubicBezTo>
                    <a:pt x="29210" y="556260"/>
                    <a:pt x="26162" y="554609"/>
                    <a:pt x="23368" y="552704"/>
                  </a:cubicBezTo>
                  <a:cubicBezTo>
                    <a:pt x="20574" y="550799"/>
                    <a:pt x="17907" y="548640"/>
                    <a:pt x="15367" y="546227"/>
                  </a:cubicBezTo>
                  <a:cubicBezTo>
                    <a:pt x="12827" y="543814"/>
                    <a:pt x="10795" y="541147"/>
                    <a:pt x="8890" y="538226"/>
                  </a:cubicBezTo>
                  <a:cubicBezTo>
                    <a:pt x="6985" y="535305"/>
                    <a:pt x="5334" y="532384"/>
                    <a:pt x="4064" y="529209"/>
                  </a:cubicBezTo>
                  <a:cubicBezTo>
                    <a:pt x="2794" y="526034"/>
                    <a:pt x="1778" y="522732"/>
                    <a:pt x="1143" y="519430"/>
                  </a:cubicBezTo>
                  <a:cubicBezTo>
                    <a:pt x="508" y="516128"/>
                    <a:pt x="127" y="512699"/>
                    <a:pt x="127" y="509270"/>
                  </a:cubicBezTo>
                  <a:close/>
                </a:path>
              </a:pathLst>
            </a:custGeom>
            <a:solidFill>
              <a:srgbClr val="E50914">
                <a:alpha val="784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3500" y="63500"/>
              <a:ext cx="1143127" cy="571754"/>
            </a:xfrm>
            <a:custGeom>
              <a:avLst/>
              <a:gdLst/>
              <a:ahLst/>
              <a:cxnLst/>
              <a:rect l="l" t="t" r="r" b="b"/>
              <a:pathLst>
                <a:path w="1143127" h="571754">
                  <a:moveTo>
                    <a:pt x="0" y="514350"/>
                  </a:moveTo>
                  <a:lnTo>
                    <a:pt x="0" y="57150"/>
                  </a:lnTo>
                  <a:lnTo>
                    <a:pt x="4826" y="57150"/>
                  </a:lnTo>
                  <a:lnTo>
                    <a:pt x="0" y="57150"/>
                  </a:lnTo>
                  <a:cubicBezTo>
                    <a:pt x="0" y="53340"/>
                    <a:pt x="381" y="49657"/>
                    <a:pt x="1143" y="45974"/>
                  </a:cubicBezTo>
                  <a:lnTo>
                    <a:pt x="1143" y="45974"/>
                  </a:lnTo>
                  <a:lnTo>
                    <a:pt x="1143" y="45974"/>
                  </a:lnTo>
                  <a:cubicBezTo>
                    <a:pt x="1905" y="42291"/>
                    <a:pt x="2921" y="38735"/>
                    <a:pt x="4445" y="35306"/>
                  </a:cubicBezTo>
                  <a:lnTo>
                    <a:pt x="4445" y="35306"/>
                  </a:lnTo>
                  <a:lnTo>
                    <a:pt x="4445" y="35306"/>
                  </a:lnTo>
                  <a:cubicBezTo>
                    <a:pt x="5842" y="31877"/>
                    <a:pt x="7620" y="28575"/>
                    <a:pt x="9779" y="25400"/>
                  </a:cubicBezTo>
                  <a:lnTo>
                    <a:pt x="9779" y="25400"/>
                  </a:lnTo>
                  <a:lnTo>
                    <a:pt x="9779" y="25400"/>
                  </a:lnTo>
                  <a:cubicBezTo>
                    <a:pt x="11811" y="22225"/>
                    <a:pt x="14224" y="19431"/>
                    <a:pt x="16891" y="16764"/>
                  </a:cubicBezTo>
                  <a:lnTo>
                    <a:pt x="20320" y="20193"/>
                  </a:lnTo>
                  <a:lnTo>
                    <a:pt x="16891" y="16764"/>
                  </a:lnTo>
                  <a:cubicBezTo>
                    <a:pt x="19558" y="14097"/>
                    <a:pt x="22479" y="11684"/>
                    <a:pt x="25527" y="9652"/>
                  </a:cubicBezTo>
                  <a:lnTo>
                    <a:pt x="25527" y="9652"/>
                  </a:lnTo>
                  <a:lnTo>
                    <a:pt x="25527" y="9652"/>
                  </a:lnTo>
                  <a:cubicBezTo>
                    <a:pt x="28702" y="7620"/>
                    <a:pt x="32004" y="5842"/>
                    <a:pt x="35433" y="4318"/>
                  </a:cubicBezTo>
                  <a:lnTo>
                    <a:pt x="35433" y="4318"/>
                  </a:lnTo>
                  <a:lnTo>
                    <a:pt x="35433" y="4318"/>
                  </a:lnTo>
                  <a:cubicBezTo>
                    <a:pt x="38862" y="2921"/>
                    <a:pt x="42418" y="1778"/>
                    <a:pt x="46101" y="1016"/>
                  </a:cubicBezTo>
                  <a:lnTo>
                    <a:pt x="46101" y="1016"/>
                  </a:lnTo>
                  <a:lnTo>
                    <a:pt x="46101" y="1016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57150" y="4826"/>
                  </a:lnTo>
                  <a:lnTo>
                    <a:pt x="57150" y="0"/>
                  </a:lnTo>
                  <a:lnTo>
                    <a:pt x="1085850" y="0"/>
                  </a:lnTo>
                  <a:lnTo>
                    <a:pt x="1085850" y="4826"/>
                  </a:lnTo>
                  <a:lnTo>
                    <a:pt x="1085850" y="0"/>
                  </a:lnTo>
                  <a:cubicBezTo>
                    <a:pt x="1089660" y="0"/>
                    <a:pt x="1093343" y="381"/>
                    <a:pt x="1097026" y="1143"/>
                  </a:cubicBezTo>
                  <a:lnTo>
                    <a:pt x="1097026" y="1143"/>
                  </a:lnTo>
                  <a:lnTo>
                    <a:pt x="1097026" y="1143"/>
                  </a:lnTo>
                  <a:cubicBezTo>
                    <a:pt x="1100709" y="1905"/>
                    <a:pt x="1104265" y="2921"/>
                    <a:pt x="1107694" y="4445"/>
                  </a:cubicBezTo>
                  <a:lnTo>
                    <a:pt x="1105916" y="8890"/>
                  </a:lnTo>
                  <a:lnTo>
                    <a:pt x="1107694" y="4445"/>
                  </a:lnTo>
                  <a:cubicBezTo>
                    <a:pt x="1111123" y="5842"/>
                    <a:pt x="1114425" y="7620"/>
                    <a:pt x="1117600" y="9779"/>
                  </a:cubicBezTo>
                  <a:lnTo>
                    <a:pt x="1114933" y="13716"/>
                  </a:lnTo>
                  <a:lnTo>
                    <a:pt x="1117600" y="9779"/>
                  </a:lnTo>
                  <a:cubicBezTo>
                    <a:pt x="1120775" y="11811"/>
                    <a:pt x="1123569" y="14224"/>
                    <a:pt x="1126236" y="16891"/>
                  </a:cubicBezTo>
                  <a:lnTo>
                    <a:pt x="1122807" y="20320"/>
                  </a:lnTo>
                  <a:lnTo>
                    <a:pt x="1126236" y="16891"/>
                  </a:lnTo>
                  <a:cubicBezTo>
                    <a:pt x="1128903" y="19558"/>
                    <a:pt x="1131316" y="22479"/>
                    <a:pt x="1133348" y="25527"/>
                  </a:cubicBezTo>
                  <a:lnTo>
                    <a:pt x="1129411" y="28194"/>
                  </a:lnTo>
                  <a:lnTo>
                    <a:pt x="1133348" y="25527"/>
                  </a:lnTo>
                  <a:cubicBezTo>
                    <a:pt x="1135380" y="28702"/>
                    <a:pt x="1137158" y="32004"/>
                    <a:pt x="1138682" y="35433"/>
                  </a:cubicBezTo>
                  <a:lnTo>
                    <a:pt x="1134237" y="37211"/>
                  </a:lnTo>
                  <a:lnTo>
                    <a:pt x="1138682" y="35433"/>
                  </a:lnTo>
                  <a:cubicBezTo>
                    <a:pt x="1140079" y="38862"/>
                    <a:pt x="1141222" y="42418"/>
                    <a:pt x="1141984" y="46101"/>
                  </a:cubicBezTo>
                  <a:lnTo>
                    <a:pt x="1137285" y="46990"/>
                  </a:lnTo>
                  <a:lnTo>
                    <a:pt x="1141984" y="46101"/>
                  </a:lnTo>
                  <a:cubicBezTo>
                    <a:pt x="1142746" y="49784"/>
                    <a:pt x="1143127" y="53467"/>
                    <a:pt x="1143127" y="57277"/>
                  </a:cubicBezTo>
                  <a:lnTo>
                    <a:pt x="1138301" y="57277"/>
                  </a:lnTo>
                  <a:lnTo>
                    <a:pt x="1143000" y="57277"/>
                  </a:lnTo>
                  <a:lnTo>
                    <a:pt x="1143000" y="514477"/>
                  </a:lnTo>
                  <a:lnTo>
                    <a:pt x="1138174" y="514477"/>
                  </a:lnTo>
                  <a:lnTo>
                    <a:pt x="1143000" y="514477"/>
                  </a:lnTo>
                  <a:cubicBezTo>
                    <a:pt x="1143000" y="518287"/>
                    <a:pt x="1142619" y="521970"/>
                    <a:pt x="1141857" y="525653"/>
                  </a:cubicBezTo>
                  <a:lnTo>
                    <a:pt x="1141857" y="525653"/>
                  </a:lnTo>
                  <a:lnTo>
                    <a:pt x="1141857" y="525653"/>
                  </a:lnTo>
                  <a:cubicBezTo>
                    <a:pt x="1141095" y="529336"/>
                    <a:pt x="1140079" y="532892"/>
                    <a:pt x="1138555" y="536321"/>
                  </a:cubicBezTo>
                  <a:lnTo>
                    <a:pt x="1138555" y="536321"/>
                  </a:lnTo>
                  <a:lnTo>
                    <a:pt x="1138555" y="536321"/>
                  </a:lnTo>
                  <a:cubicBezTo>
                    <a:pt x="1137158" y="539750"/>
                    <a:pt x="1135380" y="543052"/>
                    <a:pt x="1133221" y="546227"/>
                  </a:cubicBezTo>
                  <a:lnTo>
                    <a:pt x="1129284" y="543560"/>
                  </a:lnTo>
                  <a:lnTo>
                    <a:pt x="1133221" y="546227"/>
                  </a:lnTo>
                  <a:cubicBezTo>
                    <a:pt x="1131189" y="549402"/>
                    <a:pt x="1128776" y="552196"/>
                    <a:pt x="1126109" y="554863"/>
                  </a:cubicBezTo>
                  <a:lnTo>
                    <a:pt x="1126109" y="554863"/>
                  </a:lnTo>
                  <a:lnTo>
                    <a:pt x="1126109" y="554863"/>
                  </a:lnTo>
                  <a:cubicBezTo>
                    <a:pt x="1123442" y="557530"/>
                    <a:pt x="1120521" y="559943"/>
                    <a:pt x="1117473" y="561975"/>
                  </a:cubicBezTo>
                  <a:lnTo>
                    <a:pt x="1117473" y="561975"/>
                  </a:lnTo>
                  <a:lnTo>
                    <a:pt x="1117473" y="561975"/>
                  </a:lnTo>
                  <a:cubicBezTo>
                    <a:pt x="1114298" y="564007"/>
                    <a:pt x="1110996" y="565785"/>
                    <a:pt x="1107567" y="567309"/>
                  </a:cubicBezTo>
                  <a:lnTo>
                    <a:pt x="1105789" y="562864"/>
                  </a:lnTo>
                  <a:lnTo>
                    <a:pt x="1107567" y="567309"/>
                  </a:lnTo>
                  <a:cubicBezTo>
                    <a:pt x="1104138" y="568706"/>
                    <a:pt x="1100582" y="569849"/>
                    <a:pt x="1096899" y="570611"/>
                  </a:cubicBezTo>
                  <a:lnTo>
                    <a:pt x="1096010" y="565912"/>
                  </a:lnTo>
                  <a:lnTo>
                    <a:pt x="1096899" y="570611"/>
                  </a:lnTo>
                  <a:cubicBezTo>
                    <a:pt x="1093216" y="571373"/>
                    <a:pt x="1089533" y="571754"/>
                    <a:pt x="1085723" y="571754"/>
                  </a:cubicBezTo>
                  <a:lnTo>
                    <a:pt x="1085723" y="571754"/>
                  </a:lnTo>
                  <a:lnTo>
                    <a:pt x="1085723" y="571754"/>
                  </a:lnTo>
                  <a:lnTo>
                    <a:pt x="57023" y="571754"/>
                  </a:lnTo>
                  <a:lnTo>
                    <a:pt x="57023" y="571754"/>
                  </a:lnTo>
                  <a:lnTo>
                    <a:pt x="57023" y="571754"/>
                  </a:lnTo>
                  <a:cubicBezTo>
                    <a:pt x="53213" y="571754"/>
                    <a:pt x="49530" y="571373"/>
                    <a:pt x="45847" y="570611"/>
                  </a:cubicBezTo>
                  <a:lnTo>
                    <a:pt x="45847" y="570611"/>
                  </a:lnTo>
                  <a:lnTo>
                    <a:pt x="45847" y="570611"/>
                  </a:lnTo>
                  <a:cubicBezTo>
                    <a:pt x="42164" y="569849"/>
                    <a:pt x="38608" y="568833"/>
                    <a:pt x="35179" y="567309"/>
                  </a:cubicBezTo>
                  <a:lnTo>
                    <a:pt x="35179" y="567309"/>
                  </a:lnTo>
                  <a:lnTo>
                    <a:pt x="35179" y="567309"/>
                  </a:lnTo>
                  <a:cubicBezTo>
                    <a:pt x="31750" y="565912"/>
                    <a:pt x="28448" y="564134"/>
                    <a:pt x="25273" y="561975"/>
                  </a:cubicBezTo>
                  <a:lnTo>
                    <a:pt x="27940" y="558038"/>
                  </a:lnTo>
                  <a:lnTo>
                    <a:pt x="25273" y="561975"/>
                  </a:lnTo>
                  <a:cubicBezTo>
                    <a:pt x="22098" y="559943"/>
                    <a:pt x="19304" y="557530"/>
                    <a:pt x="16637" y="554863"/>
                  </a:cubicBezTo>
                  <a:lnTo>
                    <a:pt x="20066" y="551434"/>
                  </a:lnTo>
                  <a:lnTo>
                    <a:pt x="16637" y="554863"/>
                  </a:lnTo>
                  <a:cubicBezTo>
                    <a:pt x="13970" y="552196"/>
                    <a:pt x="11557" y="549275"/>
                    <a:pt x="9525" y="546227"/>
                  </a:cubicBezTo>
                  <a:lnTo>
                    <a:pt x="13462" y="543560"/>
                  </a:lnTo>
                  <a:lnTo>
                    <a:pt x="9525" y="546227"/>
                  </a:lnTo>
                  <a:cubicBezTo>
                    <a:pt x="7493" y="543052"/>
                    <a:pt x="5715" y="539750"/>
                    <a:pt x="4191" y="536321"/>
                  </a:cubicBezTo>
                  <a:lnTo>
                    <a:pt x="4191" y="536321"/>
                  </a:lnTo>
                  <a:lnTo>
                    <a:pt x="4191" y="536321"/>
                  </a:lnTo>
                  <a:cubicBezTo>
                    <a:pt x="2794" y="532892"/>
                    <a:pt x="1651" y="529336"/>
                    <a:pt x="889" y="525653"/>
                  </a:cubicBezTo>
                  <a:lnTo>
                    <a:pt x="889" y="525653"/>
                  </a:lnTo>
                  <a:lnTo>
                    <a:pt x="889" y="525653"/>
                  </a:lnTo>
                  <a:cubicBezTo>
                    <a:pt x="381" y="521843"/>
                    <a:pt x="0" y="518160"/>
                    <a:pt x="0" y="514350"/>
                  </a:cubicBezTo>
                  <a:lnTo>
                    <a:pt x="4826" y="514350"/>
                  </a:lnTo>
                  <a:lnTo>
                    <a:pt x="0" y="514350"/>
                  </a:lnTo>
                  <a:moveTo>
                    <a:pt x="9525" y="514350"/>
                  </a:moveTo>
                  <a:cubicBezTo>
                    <a:pt x="9525" y="517525"/>
                    <a:pt x="9779" y="520573"/>
                    <a:pt x="10414" y="523621"/>
                  </a:cubicBezTo>
                  <a:lnTo>
                    <a:pt x="5715" y="524510"/>
                  </a:lnTo>
                  <a:lnTo>
                    <a:pt x="10414" y="523621"/>
                  </a:lnTo>
                  <a:cubicBezTo>
                    <a:pt x="11049" y="526669"/>
                    <a:pt x="11938" y="529717"/>
                    <a:pt x="13081" y="532511"/>
                  </a:cubicBezTo>
                  <a:lnTo>
                    <a:pt x="8636" y="534289"/>
                  </a:lnTo>
                  <a:lnTo>
                    <a:pt x="13081" y="532511"/>
                  </a:lnTo>
                  <a:cubicBezTo>
                    <a:pt x="14224" y="535432"/>
                    <a:pt x="15748" y="538099"/>
                    <a:pt x="17526" y="540766"/>
                  </a:cubicBezTo>
                  <a:cubicBezTo>
                    <a:pt x="19304" y="543433"/>
                    <a:pt x="21209" y="545719"/>
                    <a:pt x="23495" y="548005"/>
                  </a:cubicBezTo>
                  <a:cubicBezTo>
                    <a:pt x="25781" y="550291"/>
                    <a:pt x="28067" y="552196"/>
                    <a:pt x="30734" y="553974"/>
                  </a:cubicBezTo>
                  <a:lnTo>
                    <a:pt x="30734" y="553974"/>
                  </a:lnTo>
                  <a:lnTo>
                    <a:pt x="30734" y="553974"/>
                  </a:lnTo>
                  <a:cubicBezTo>
                    <a:pt x="33274" y="555752"/>
                    <a:pt x="36068" y="557149"/>
                    <a:pt x="38989" y="558419"/>
                  </a:cubicBezTo>
                  <a:lnTo>
                    <a:pt x="37211" y="562864"/>
                  </a:lnTo>
                  <a:lnTo>
                    <a:pt x="38989" y="558419"/>
                  </a:lnTo>
                  <a:cubicBezTo>
                    <a:pt x="41910" y="559562"/>
                    <a:pt x="44831" y="560578"/>
                    <a:pt x="47879" y="561086"/>
                  </a:cubicBezTo>
                  <a:lnTo>
                    <a:pt x="46990" y="565785"/>
                  </a:lnTo>
                  <a:lnTo>
                    <a:pt x="47879" y="561086"/>
                  </a:lnTo>
                  <a:cubicBezTo>
                    <a:pt x="50927" y="561721"/>
                    <a:pt x="54102" y="561975"/>
                    <a:pt x="57150" y="561975"/>
                  </a:cubicBezTo>
                  <a:lnTo>
                    <a:pt x="57150" y="566674"/>
                  </a:lnTo>
                  <a:lnTo>
                    <a:pt x="57150" y="561848"/>
                  </a:lnTo>
                  <a:lnTo>
                    <a:pt x="1085850" y="561848"/>
                  </a:lnTo>
                  <a:lnTo>
                    <a:pt x="1085850" y="566674"/>
                  </a:lnTo>
                  <a:lnTo>
                    <a:pt x="1085850" y="561975"/>
                  </a:lnTo>
                  <a:cubicBezTo>
                    <a:pt x="1089025" y="561975"/>
                    <a:pt x="1092073" y="561721"/>
                    <a:pt x="1095121" y="561086"/>
                  </a:cubicBezTo>
                  <a:lnTo>
                    <a:pt x="1095121" y="561086"/>
                  </a:lnTo>
                  <a:lnTo>
                    <a:pt x="1095121" y="561086"/>
                  </a:lnTo>
                  <a:cubicBezTo>
                    <a:pt x="1098169" y="560451"/>
                    <a:pt x="1101217" y="559562"/>
                    <a:pt x="1104011" y="558419"/>
                  </a:cubicBezTo>
                  <a:lnTo>
                    <a:pt x="1104011" y="558419"/>
                  </a:lnTo>
                  <a:lnTo>
                    <a:pt x="1104011" y="558419"/>
                  </a:lnTo>
                  <a:cubicBezTo>
                    <a:pt x="1106932" y="557276"/>
                    <a:pt x="1109599" y="555752"/>
                    <a:pt x="1112266" y="553974"/>
                  </a:cubicBezTo>
                  <a:lnTo>
                    <a:pt x="1114933" y="557911"/>
                  </a:lnTo>
                  <a:lnTo>
                    <a:pt x="1112266" y="553974"/>
                  </a:lnTo>
                  <a:cubicBezTo>
                    <a:pt x="1114806" y="552196"/>
                    <a:pt x="1117219" y="550291"/>
                    <a:pt x="1119505" y="548005"/>
                  </a:cubicBezTo>
                  <a:lnTo>
                    <a:pt x="1122934" y="551434"/>
                  </a:lnTo>
                  <a:lnTo>
                    <a:pt x="1119505" y="548005"/>
                  </a:lnTo>
                  <a:cubicBezTo>
                    <a:pt x="1121664" y="545846"/>
                    <a:pt x="1123696" y="543433"/>
                    <a:pt x="1125474" y="540766"/>
                  </a:cubicBezTo>
                  <a:lnTo>
                    <a:pt x="1125474" y="540766"/>
                  </a:lnTo>
                  <a:lnTo>
                    <a:pt x="1125474" y="540766"/>
                  </a:lnTo>
                  <a:cubicBezTo>
                    <a:pt x="1127252" y="538226"/>
                    <a:pt x="1128649" y="535432"/>
                    <a:pt x="1129919" y="532511"/>
                  </a:cubicBezTo>
                  <a:lnTo>
                    <a:pt x="1134364" y="534289"/>
                  </a:lnTo>
                  <a:lnTo>
                    <a:pt x="1129919" y="532511"/>
                  </a:lnTo>
                  <a:cubicBezTo>
                    <a:pt x="1131062" y="529590"/>
                    <a:pt x="1132078" y="526669"/>
                    <a:pt x="1132586" y="523621"/>
                  </a:cubicBezTo>
                  <a:lnTo>
                    <a:pt x="1137285" y="524510"/>
                  </a:lnTo>
                  <a:lnTo>
                    <a:pt x="1132586" y="523621"/>
                  </a:lnTo>
                  <a:cubicBezTo>
                    <a:pt x="1133221" y="520573"/>
                    <a:pt x="1133475" y="517398"/>
                    <a:pt x="1133475" y="514350"/>
                  </a:cubicBezTo>
                  <a:lnTo>
                    <a:pt x="1133475" y="57150"/>
                  </a:lnTo>
                  <a:cubicBezTo>
                    <a:pt x="1133475" y="53975"/>
                    <a:pt x="1133221" y="50927"/>
                    <a:pt x="1132586" y="47879"/>
                  </a:cubicBezTo>
                  <a:lnTo>
                    <a:pt x="1132586" y="47879"/>
                  </a:lnTo>
                  <a:lnTo>
                    <a:pt x="1132586" y="47879"/>
                  </a:lnTo>
                  <a:cubicBezTo>
                    <a:pt x="1131951" y="44831"/>
                    <a:pt x="1131062" y="41783"/>
                    <a:pt x="1129919" y="38989"/>
                  </a:cubicBezTo>
                  <a:lnTo>
                    <a:pt x="1129919" y="38989"/>
                  </a:lnTo>
                  <a:lnTo>
                    <a:pt x="1129919" y="38989"/>
                  </a:lnTo>
                  <a:cubicBezTo>
                    <a:pt x="1128776" y="36068"/>
                    <a:pt x="1127252" y="33401"/>
                    <a:pt x="1125474" y="30734"/>
                  </a:cubicBezTo>
                  <a:lnTo>
                    <a:pt x="1125474" y="30734"/>
                  </a:lnTo>
                  <a:lnTo>
                    <a:pt x="1125474" y="30734"/>
                  </a:lnTo>
                  <a:cubicBezTo>
                    <a:pt x="1123696" y="28194"/>
                    <a:pt x="1121791" y="25781"/>
                    <a:pt x="1119505" y="23495"/>
                  </a:cubicBezTo>
                  <a:lnTo>
                    <a:pt x="1119505" y="23495"/>
                  </a:lnTo>
                  <a:lnTo>
                    <a:pt x="1119505" y="23495"/>
                  </a:lnTo>
                  <a:cubicBezTo>
                    <a:pt x="1117346" y="21336"/>
                    <a:pt x="1114933" y="19304"/>
                    <a:pt x="1112266" y="17526"/>
                  </a:cubicBezTo>
                  <a:lnTo>
                    <a:pt x="1112266" y="17526"/>
                  </a:lnTo>
                  <a:lnTo>
                    <a:pt x="1112266" y="17526"/>
                  </a:lnTo>
                  <a:cubicBezTo>
                    <a:pt x="1109726" y="15748"/>
                    <a:pt x="1106932" y="14351"/>
                    <a:pt x="1104011" y="13081"/>
                  </a:cubicBezTo>
                  <a:lnTo>
                    <a:pt x="1104011" y="13081"/>
                  </a:lnTo>
                  <a:lnTo>
                    <a:pt x="1104011" y="13081"/>
                  </a:lnTo>
                  <a:cubicBezTo>
                    <a:pt x="1101090" y="11938"/>
                    <a:pt x="1098169" y="10922"/>
                    <a:pt x="1095121" y="10414"/>
                  </a:cubicBezTo>
                  <a:lnTo>
                    <a:pt x="1096010" y="5715"/>
                  </a:lnTo>
                  <a:lnTo>
                    <a:pt x="1095121" y="10414"/>
                  </a:lnTo>
                  <a:cubicBezTo>
                    <a:pt x="1092073" y="9779"/>
                    <a:pt x="1088898" y="9525"/>
                    <a:pt x="1085850" y="9525"/>
                  </a:cubicBezTo>
                  <a:lnTo>
                    <a:pt x="57150" y="9525"/>
                  </a:lnTo>
                  <a:cubicBezTo>
                    <a:pt x="53975" y="9525"/>
                    <a:pt x="50927" y="9779"/>
                    <a:pt x="47879" y="10414"/>
                  </a:cubicBezTo>
                  <a:lnTo>
                    <a:pt x="46990" y="5715"/>
                  </a:lnTo>
                  <a:lnTo>
                    <a:pt x="47879" y="10414"/>
                  </a:lnTo>
                  <a:cubicBezTo>
                    <a:pt x="44831" y="11049"/>
                    <a:pt x="41783" y="11938"/>
                    <a:pt x="38989" y="13081"/>
                  </a:cubicBezTo>
                  <a:lnTo>
                    <a:pt x="37211" y="8636"/>
                  </a:lnTo>
                  <a:lnTo>
                    <a:pt x="38989" y="13081"/>
                  </a:lnTo>
                  <a:cubicBezTo>
                    <a:pt x="36068" y="14224"/>
                    <a:pt x="33401" y="15748"/>
                    <a:pt x="30734" y="17526"/>
                  </a:cubicBezTo>
                  <a:lnTo>
                    <a:pt x="28067" y="13589"/>
                  </a:lnTo>
                  <a:lnTo>
                    <a:pt x="30734" y="17526"/>
                  </a:lnTo>
                  <a:cubicBezTo>
                    <a:pt x="28194" y="19304"/>
                    <a:pt x="25781" y="21209"/>
                    <a:pt x="23495" y="23495"/>
                  </a:cubicBezTo>
                  <a:lnTo>
                    <a:pt x="23495" y="23495"/>
                  </a:lnTo>
                  <a:lnTo>
                    <a:pt x="23495" y="23495"/>
                  </a:lnTo>
                  <a:cubicBezTo>
                    <a:pt x="21336" y="25654"/>
                    <a:pt x="19304" y="28067"/>
                    <a:pt x="17526" y="30734"/>
                  </a:cubicBezTo>
                  <a:lnTo>
                    <a:pt x="13589" y="28067"/>
                  </a:lnTo>
                  <a:lnTo>
                    <a:pt x="17526" y="30734"/>
                  </a:lnTo>
                  <a:cubicBezTo>
                    <a:pt x="15748" y="33274"/>
                    <a:pt x="14351" y="36068"/>
                    <a:pt x="13081" y="38989"/>
                  </a:cubicBezTo>
                  <a:lnTo>
                    <a:pt x="8636" y="37211"/>
                  </a:lnTo>
                  <a:lnTo>
                    <a:pt x="13081" y="38989"/>
                  </a:lnTo>
                  <a:cubicBezTo>
                    <a:pt x="11938" y="41910"/>
                    <a:pt x="10922" y="44831"/>
                    <a:pt x="10414" y="47879"/>
                  </a:cubicBezTo>
                  <a:lnTo>
                    <a:pt x="5715" y="46990"/>
                  </a:lnTo>
                  <a:lnTo>
                    <a:pt x="10414" y="47879"/>
                  </a:lnTo>
                  <a:cubicBezTo>
                    <a:pt x="9779" y="50927"/>
                    <a:pt x="9525" y="54102"/>
                    <a:pt x="9525" y="57150"/>
                  </a:cubicBezTo>
                  <a:lnTo>
                    <a:pt x="9525" y="514350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959193" y="8209459"/>
            <a:ext cx="1940512" cy="1562111"/>
            <a:chOff x="0" y="0"/>
            <a:chExt cx="1270000" cy="1022350"/>
          </a:xfrm>
        </p:grpSpPr>
        <p:sp>
          <p:nvSpPr>
            <p:cNvPr id="22" name="Freeform 22"/>
            <p:cNvSpPr/>
            <p:nvPr/>
          </p:nvSpPr>
          <p:spPr>
            <a:xfrm>
              <a:off x="68326" y="68453"/>
              <a:ext cx="1133094" cy="885444"/>
            </a:xfrm>
            <a:custGeom>
              <a:avLst/>
              <a:gdLst/>
              <a:ahLst/>
              <a:cxnLst/>
              <a:rect l="l" t="t" r="r" b="b"/>
              <a:pathLst>
                <a:path w="1133094" h="885444">
                  <a:moveTo>
                    <a:pt x="0" y="833247"/>
                  </a:moveTo>
                  <a:lnTo>
                    <a:pt x="0" y="52197"/>
                  </a:lnTo>
                  <a:cubicBezTo>
                    <a:pt x="0" y="48768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lnTo>
                    <a:pt x="1080897" y="0"/>
                  </a:lnTo>
                  <a:cubicBezTo>
                    <a:pt x="1084326" y="0"/>
                    <a:pt x="1087755" y="381"/>
                    <a:pt x="1091057" y="1016"/>
                  </a:cubicBezTo>
                  <a:cubicBezTo>
                    <a:pt x="1094359" y="1651"/>
                    <a:pt x="1097661" y="2667"/>
                    <a:pt x="1100836" y="3937"/>
                  </a:cubicBezTo>
                  <a:cubicBezTo>
                    <a:pt x="1104011" y="5207"/>
                    <a:pt x="1107059" y="6858"/>
                    <a:pt x="1109853" y="8763"/>
                  </a:cubicBezTo>
                  <a:cubicBezTo>
                    <a:pt x="1112647" y="10668"/>
                    <a:pt x="1115314" y="12827"/>
                    <a:pt x="1117854" y="15240"/>
                  </a:cubicBezTo>
                  <a:cubicBezTo>
                    <a:pt x="1120394" y="17653"/>
                    <a:pt x="1122426" y="20320"/>
                    <a:pt x="1124331" y="23241"/>
                  </a:cubicBezTo>
                  <a:cubicBezTo>
                    <a:pt x="1126236" y="26162"/>
                    <a:pt x="1127887" y="29083"/>
                    <a:pt x="1129157" y="32258"/>
                  </a:cubicBezTo>
                  <a:cubicBezTo>
                    <a:pt x="1130427" y="35433"/>
                    <a:pt x="1131443" y="38735"/>
                    <a:pt x="1132078" y="42037"/>
                  </a:cubicBezTo>
                  <a:cubicBezTo>
                    <a:pt x="1132713" y="45339"/>
                    <a:pt x="1133094" y="48768"/>
                    <a:pt x="1133094" y="52197"/>
                  </a:cubicBezTo>
                  <a:lnTo>
                    <a:pt x="1133094" y="833247"/>
                  </a:lnTo>
                  <a:cubicBezTo>
                    <a:pt x="1133094" y="836676"/>
                    <a:pt x="1132713" y="840105"/>
                    <a:pt x="1132078" y="843407"/>
                  </a:cubicBezTo>
                  <a:cubicBezTo>
                    <a:pt x="1131443" y="846709"/>
                    <a:pt x="1130427" y="850011"/>
                    <a:pt x="1129157" y="853186"/>
                  </a:cubicBezTo>
                  <a:cubicBezTo>
                    <a:pt x="1127887" y="856361"/>
                    <a:pt x="1126236" y="859409"/>
                    <a:pt x="1124331" y="862203"/>
                  </a:cubicBezTo>
                  <a:cubicBezTo>
                    <a:pt x="1122426" y="864997"/>
                    <a:pt x="1120267" y="867664"/>
                    <a:pt x="1117854" y="870204"/>
                  </a:cubicBezTo>
                  <a:cubicBezTo>
                    <a:pt x="1115441" y="872744"/>
                    <a:pt x="1112774" y="874776"/>
                    <a:pt x="1109853" y="876681"/>
                  </a:cubicBezTo>
                  <a:cubicBezTo>
                    <a:pt x="1106932" y="878586"/>
                    <a:pt x="1104011" y="880237"/>
                    <a:pt x="1100836" y="881507"/>
                  </a:cubicBezTo>
                  <a:cubicBezTo>
                    <a:pt x="1097661" y="882777"/>
                    <a:pt x="1094359" y="883793"/>
                    <a:pt x="1091057" y="884428"/>
                  </a:cubicBezTo>
                  <a:cubicBezTo>
                    <a:pt x="1087755" y="885063"/>
                    <a:pt x="1084326" y="885444"/>
                    <a:pt x="1080897" y="885444"/>
                  </a:cubicBezTo>
                  <a:lnTo>
                    <a:pt x="52324" y="885444"/>
                  </a:lnTo>
                  <a:cubicBezTo>
                    <a:pt x="48895" y="885444"/>
                    <a:pt x="45466" y="885063"/>
                    <a:pt x="42164" y="884428"/>
                  </a:cubicBezTo>
                  <a:cubicBezTo>
                    <a:pt x="38862" y="883793"/>
                    <a:pt x="35560" y="882777"/>
                    <a:pt x="32385" y="881507"/>
                  </a:cubicBezTo>
                  <a:cubicBezTo>
                    <a:pt x="29210" y="880237"/>
                    <a:pt x="26162" y="878586"/>
                    <a:pt x="23368" y="876681"/>
                  </a:cubicBezTo>
                  <a:cubicBezTo>
                    <a:pt x="20574" y="874776"/>
                    <a:pt x="17907" y="872617"/>
                    <a:pt x="15367" y="870204"/>
                  </a:cubicBezTo>
                  <a:cubicBezTo>
                    <a:pt x="12827" y="867791"/>
                    <a:pt x="10795" y="865124"/>
                    <a:pt x="8890" y="862203"/>
                  </a:cubicBezTo>
                  <a:cubicBezTo>
                    <a:pt x="6985" y="859282"/>
                    <a:pt x="5334" y="856361"/>
                    <a:pt x="4064" y="853186"/>
                  </a:cubicBezTo>
                  <a:cubicBezTo>
                    <a:pt x="2794" y="850011"/>
                    <a:pt x="1778" y="846709"/>
                    <a:pt x="1143" y="843407"/>
                  </a:cubicBezTo>
                  <a:cubicBezTo>
                    <a:pt x="508" y="840105"/>
                    <a:pt x="127" y="836676"/>
                    <a:pt x="127" y="833247"/>
                  </a:cubicBezTo>
                  <a:close/>
                </a:path>
              </a:pathLst>
            </a:custGeom>
            <a:solidFill>
              <a:srgbClr val="E50914">
                <a:alpha val="784"/>
              </a:srgbClr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500" y="63500"/>
              <a:ext cx="1143127" cy="895477"/>
            </a:xfrm>
            <a:custGeom>
              <a:avLst/>
              <a:gdLst/>
              <a:ahLst/>
              <a:cxnLst/>
              <a:rect l="l" t="t" r="r" b="b"/>
              <a:pathLst>
                <a:path w="1143127" h="895477">
                  <a:moveTo>
                    <a:pt x="0" y="838200"/>
                  </a:moveTo>
                  <a:lnTo>
                    <a:pt x="0" y="57150"/>
                  </a:lnTo>
                  <a:lnTo>
                    <a:pt x="4826" y="57150"/>
                  </a:lnTo>
                  <a:lnTo>
                    <a:pt x="0" y="57150"/>
                  </a:lnTo>
                  <a:cubicBezTo>
                    <a:pt x="0" y="53340"/>
                    <a:pt x="381" y="49657"/>
                    <a:pt x="1143" y="45974"/>
                  </a:cubicBezTo>
                  <a:lnTo>
                    <a:pt x="1143" y="45974"/>
                  </a:lnTo>
                  <a:lnTo>
                    <a:pt x="1143" y="45974"/>
                  </a:lnTo>
                  <a:cubicBezTo>
                    <a:pt x="1905" y="42291"/>
                    <a:pt x="2921" y="38735"/>
                    <a:pt x="4445" y="35306"/>
                  </a:cubicBezTo>
                  <a:lnTo>
                    <a:pt x="8890" y="37084"/>
                  </a:lnTo>
                  <a:lnTo>
                    <a:pt x="4445" y="35306"/>
                  </a:lnTo>
                  <a:cubicBezTo>
                    <a:pt x="5842" y="31877"/>
                    <a:pt x="7620" y="28575"/>
                    <a:pt x="9779" y="25400"/>
                  </a:cubicBezTo>
                  <a:lnTo>
                    <a:pt x="13716" y="28067"/>
                  </a:lnTo>
                  <a:lnTo>
                    <a:pt x="9652" y="25400"/>
                  </a:lnTo>
                  <a:cubicBezTo>
                    <a:pt x="11684" y="22225"/>
                    <a:pt x="14097" y="19431"/>
                    <a:pt x="16764" y="16764"/>
                  </a:cubicBezTo>
                  <a:lnTo>
                    <a:pt x="20193" y="20193"/>
                  </a:lnTo>
                  <a:lnTo>
                    <a:pt x="16764" y="16764"/>
                  </a:lnTo>
                  <a:cubicBezTo>
                    <a:pt x="19431" y="14097"/>
                    <a:pt x="22352" y="11684"/>
                    <a:pt x="25400" y="9652"/>
                  </a:cubicBezTo>
                  <a:lnTo>
                    <a:pt x="25400" y="9652"/>
                  </a:lnTo>
                  <a:lnTo>
                    <a:pt x="25400" y="9652"/>
                  </a:lnTo>
                  <a:cubicBezTo>
                    <a:pt x="28575" y="7620"/>
                    <a:pt x="31877" y="5842"/>
                    <a:pt x="35306" y="4318"/>
                  </a:cubicBezTo>
                  <a:lnTo>
                    <a:pt x="35306" y="4318"/>
                  </a:lnTo>
                  <a:lnTo>
                    <a:pt x="35306" y="4318"/>
                  </a:lnTo>
                  <a:cubicBezTo>
                    <a:pt x="38735" y="2921"/>
                    <a:pt x="42291" y="1778"/>
                    <a:pt x="45974" y="1016"/>
                  </a:cubicBezTo>
                  <a:lnTo>
                    <a:pt x="45974" y="1016"/>
                  </a:lnTo>
                  <a:lnTo>
                    <a:pt x="45974" y="1016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57150" y="0"/>
                  </a:lnTo>
                  <a:lnTo>
                    <a:pt x="57150" y="0"/>
                  </a:lnTo>
                  <a:lnTo>
                    <a:pt x="1085850" y="0"/>
                  </a:lnTo>
                  <a:lnTo>
                    <a:pt x="1085850" y="0"/>
                  </a:lnTo>
                  <a:lnTo>
                    <a:pt x="1085850" y="0"/>
                  </a:lnTo>
                  <a:cubicBezTo>
                    <a:pt x="1089660" y="0"/>
                    <a:pt x="1093343" y="381"/>
                    <a:pt x="1097026" y="1143"/>
                  </a:cubicBezTo>
                  <a:lnTo>
                    <a:pt x="1097026" y="1143"/>
                  </a:lnTo>
                  <a:lnTo>
                    <a:pt x="1097026" y="1143"/>
                  </a:lnTo>
                  <a:cubicBezTo>
                    <a:pt x="1100709" y="1905"/>
                    <a:pt x="1104265" y="2921"/>
                    <a:pt x="1107694" y="4445"/>
                  </a:cubicBezTo>
                  <a:lnTo>
                    <a:pt x="1105916" y="8890"/>
                  </a:lnTo>
                  <a:lnTo>
                    <a:pt x="1107694" y="4445"/>
                  </a:lnTo>
                  <a:cubicBezTo>
                    <a:pt x="1111123" y="5842"/>
                    <a:pt x="1114425" y="7620"/>
                    <a:pt x="1117600" y="9779"/>
                  </a:cubicBezTo>
                  <a:lnTo>
                    <a:pt x="1117600" y="9779"/>
                  </a:lnTo>
                  <a:lnTo>
                    <a:pt x="1117600" y="9779"/>
                  </a:lnTo>
                  <a:cubicBezTo>
                    <a:pt x="1120775" y="11811"/>
                    <a:pt x="1123569" y="14224"/>
                    <a:pt x="1126236" y="16891"/>
                  </a:cubicBezTo>
                  <a:lnTo>
                    <a:pt x="1122807" y="20320"/>
                  </a:lnTo>
                  <a:lnTo>
                    <a:pt x="1126236" y="16891"/>
                  </a:lnTo>
                  <a:cubicBezTo>
                    <a:pt x="1128903" y="19558"/>
                    <a:pt x="1131316" y="22479"/>
                    <a:pt x="1133348" y="25527"/>
                  </a:cubicBezTo>
                  <a:lnTo>
                    <a:pt x="1129411" y="28194"/>
                  </a:lnTo>
                  <a:lnTo>
                    <a:pt x="1133348" y="25527"/>
                  </a:lnTo>
                  <a:cubicBezTo>
                    <a:pt x="1135380" y="28702"/>
                    <a:pt x="1137158" y="32004"/>
                    <a:pt x="1138682" y="35433"/>
                  </a:cubicBezTo>
                  <a:lnTo>
                    <a:pt x="1134237" y="37211"/>
                  </a:lnTo>
                  <a:lnTo>
                    <a:pt x="1138682" y="35433"/>
                  </a:lnTo>
                  <a:cubicBezTo>
                    <a:pt x="1140079" y="38862"/>
                    <a:pt x="1141222" y="42418"/>
                    <a:pt x="1141984" y="46101"/>
                  </a:cubicBezTo>
                  <a:lnTo>
                    <a:pt x="1137285" y="46990"/>
                  </a:lnTo>
                  <a:lnTo>
                    <a:pt x="1141984" y="46101"/>
                  </a:lnTo>
                  <a:cubicBezTo>
                    <a:pt x="1142746" y="49784"/>
                    <a:pt x="1143127" y="53467"/>
                    <a:pt x="1143127" y="57277"/>
                  </a:cubicBezTo>
                  <a:lnTo>
                    <a:pt x="1143127" y="57277"/>
                  </a:lnTo>
                  <a:lnTo>
                    <a:pt x="1143127" y="57277"/>
                  </a:lnTo>
                  <a:lnTo>
                    <a:pt x="1143127" y="838200"/>
                  </a:lnTo>
                  <a:lnTo>
                    <a:pt x="1143127" y="838200"/>
                  </a:lnTo>
                  <a:lnTo>
                    <a:pt x="1143127" y="838200"/>
                  </a:lnTo>
                  <a:cubicBezTo>
                    <a:pt x="1143127" y="842010"/>
                    <a:pt x="1142746" y="845693"/>
                    <a:pt x="1141984" y="849376"/>
                  </a:cubicBezTo>
                  <a:lnTo>
                    <a:pt x="1137285" y="848487"/>
                  </a:lnTo>
                  <a:lnTo>
                    <a:pt x="1141984" y="849376"/>
                  </a:lnTo>
                  <a:cubicBezTo>
                    <a:pt x="1141222" y="853059"/>
                    <a:pt x="1140206" y="856615"/>
                    <a:pt x="1138682" y="860044"/>
                  </a:cubicBezTo>
                  <a:lnTo>
                    <a:pt x="1134237" y="858266"/>
                  </a:lnTo>
                  <a:lnTo>
                    <a:pt x="1138682" y="860044"/>
                  </a:lnTo>
                  <a:cubicBezTo>
                    <a:pt x="1137285" y="863473"/>
                    <a:pt x="1135507" y="866775"/>
                    <a:pt x="1133348" y="869950"/>
                  </a:cubicBezTo>
                  <a:lnTo>
                    <a:pt x="1129411" y="867283"/>
                  </a:lnTo>
                  <a:lnTo>
                    <a:pt x="1133348" y="869950"/>
                  </a:lnTo>
                  <a:cubicBezTo>
                    <a:pt x="1131316" y="873125"/>
                    <a:pt x="1128903" y="875919"/>
                    <a:pt x="1126236" y="878586"/>
                  </a:cubicBezTo>
                  <a:lnTo>
                    <a:pt x="1126236" y="878586"/>
                  </a:lnTo>
                  <a:lnTo>
                    <a:pt x="1126236" y="878586"/>
                  </a:lnTo>
                  <a:cubicBezTo>
                    <a:pt x="1123569" y="881253"/>
                    <a:pt x="1120648" y="883666"/>
                    <a:pt x="1117600" y="885698"/>
                  </a:cubicBezTo>
                  <a:lnTo>
                    <a:pt x="1114933" y="881761"/>
                  </a:lnTo>
                  <a:lnTo>
                    <a:pt x="1117600" y="885698"/>
                  </a:lnTo>
                  <a:cubicBezTo>
                    <a:pt x="1114425" y="887730"/>
                    <a:pt x="1111250" y="889508"/>
                    <a:pt x="1107694" y="891032"/>
                  </a:cubicBezTo>
                  <a:lnTo>
                    <a:pt x="1105916" y="886587"/>
                  </a:lnTo>
                  <a:lnTo>
                    <a:pt x="1107694" y="891032"/>
                  </a:lnTo>
                  <a:cubicBezTo>
                    <a:pt x="1104265" y="892429"/>
                    <a:pt x="1100709" y="893572"/>
                    <a:pt x="1097026" y="894334"/>
                  </a:cubicBezTo>
                  <a:lnTo>
                    <a:pt x="1097026" y="894334"/>
                  </a:lnTo>
                  <a:lnTo>
                    <a:pt x="1097026" y="894334"/>
                  </a:lnTo>
                  <a:cubicBezTo>
                    <a:pt x="1093343" y="895096"/>
                    <a:pt x="1089660" y="895477"/>
                    <a:pt x="1085850" y="895477"/>
                  </a:cubicBezTo>
                  <a:lnTo>
                    <a:pt x="1085850" y="895477"/>
                  </a:lnTo>
                  <a:lnTo>
                    <a:pt x="1085850" y="895477"/>
                  </a:lnTo>
                  <a:lnTo>
                    <a:pt x="57150" y="895477"/>
                  </a:lnTo>
                  <a:lnTo>
                    <a:pt x="57150" y="895477"/>
                  </a:lnTo>
                  <a:lnTo>
                    <a:pt x="57150" y="895477"/>
                  </a:lnTo>
                  <a:cubicBezTo>
                    <a:pt x="53340" y="895477"/>
                    <a:pt x="49657" y="895096"/>
                    <a:pt x="45974" y="894334"/>
                  </a:cubicBezTo>
                  <a:lnTo>
                    <a:pt x="45974" y="894334"/>
                  </a:lnTo>
                  <a:lnTo>
                    <a:pt x="45974" y="894334"/>
                  </a:lnTo>
                  <a:cubicBezTo>
                    <a:pt x="42291" y="893572"/>
                    <a:pt x="38735" y="892556"/>
                    <a:pt x="35306" y="891032"/>
                  </a:cubicBezTo>
                  <a:lnTo>
                    <a:pt x="35306" y="891032"/>
                  </a:lnTo>
                  <a:lnTo>
                    <a:pt x="35306" y="891032"/>
                  </a:lnTo>
                  <a:cubicBezTo>
                    <a:pt x="31877" y="889635"/>
                    <a:pt x="28575" y="887857"/>
                    <a:pt x="25400" y="885698"/>
                  </a:cubicBezTo>
                  <a:lnTo>
                    <a:pt x="28067" y="881761"/>
                  </a:lnTo>
                  <a:lnTo>
                    <a:pt x="25400" y="885698"/>
                  </a:lnTo>
                  <a:cubicBezTo>
                    <a:pt x="22225" y="883666"/>
                    <a:pt x="19431" y="881253"/>
                    <a:pt x="16764" y="878586"/>
                  </a:cubicBezTo>
                  <a:lnTo>
                    <a:pt x="20193" y="875157"/>
                  </a:lnTo>
                  <a:lnTo>
                    <a:pt x="16764" y="878586"/>
                  </a:lnTo>
                  <a:cubicBezTo>
                    <a:pt x="14097" y="875919"/>
                    <a:pt x="11684" y="872998"/>
                    <a:pt x="9652" y="869950"/>
                  </a:cubicBezTo>
                  <a:lnTo>
                    <a:pt x="13589" y="867283"/>
                  </a:lnTo>
                  <a:lnTo>
                    <a:pt x="9652" y="869950"/>
                  </a:lnTo>
                  <a:cubicBezTo>
                    <a:pt x="7620" y="866775"/>
                    <a:pt x="5842" y="863473"/>
                    <a:pt x="4318" y="860044"/>
                  </a:cubicBezTo>
                  <a:lnTo>
                    <a:pt x="8763" y="858266"/>
                  </a:lnTo>
                  <a:lnTo>
                    <a:pt x="4318" y="860044"/>
                  </a:lnTo>
                  <a:cubicBezTo>
                    <a:pt x="2921" y="856615"/>
                    <a:pt x="1778" y="853059"/>
                    <a:pt x="1016" y="849376"/>
                  </a:cubicBezTo>
                  <a:lnTo>
                    <a:pt x="1016" y="849376"/>
                  </a:lnTo>
                  <a:lnTo>
                    <a:pt x="1016" y="849376"/>
                  </a:lnTo>
                  <a:cubicBezTo>
                    <a:pt x="381" y="845693"/>
                    <a:pt x="0" y="842010"/>
                    <a:pt x="0" y="838200"/>
                  </a:cubicBezTo>
                  <a:lnTo>
                    <a:pt x="4699" y="838200"/>
                  </a:lnTo>
                  <a:lnTo>
                    <a:pt x="0" y="838200"/>
                  </a:lnTo>
                  <a:moveTo>
                    <a:pt x="9525" y="838200"/>
                  </a:moveTo>
                  <a:lnTo>
                    <a:pt x="9525" y="838200"/>
                  </a:lnTo>
                  <a:lnTo>
                    <a:pt x="9525" y="838200"/>
                  </a:lnTo>
                  <a:cubicBezTo>
                    <a:pt x="9525" y="841375"/>
                    <a:pt x="9779" y="844423"/>
                    <a:pt x="10414" y="847471"/>
                  </a:cubicBezTo>
                  <a:lnTo>
                    <a:pt x="5715" y="848360"/>
                  </a:lnTo>
                  <a:lnTo>
                    <a:pt x="10414" y="847471"/>
                  </a:lnTo>
                  <a:cubicBezTo>
                    <a:pt x="11049" y="850519"/>
                    <a:pt x="11938" y="853567"/>
                    <a:pt x="13081" y="856361"/>
                  </a:cubicBezTo>
                  <a:lnTo>
                    <a:pt x="13081" y="856361"/>
                  </a:lnTo>
                  <a:lnTo>
                    <a:pt x="13081" y="856361"/>
                  </a:lnTo>
                  <a:cubicBezTo>
                    <a:pt x="14224" y="859282"/>
                    <a:pt x="15748" y="861949"/>
                    <a:pt x="17526" y="864616"/>
                  </a:cubicBezTo>
                  <a:lnTo>
                    <a:pt x="17526" y="864616"/>
                  </a:lnTo>
                  <a:lnTo>
                    <a:pt x="17526" y="864616"/>
                  </a:lnTo>
                  <a:cubicBezTo>
                    <a:pt x="19304" y="867156"/>
                    <a:pt x="21209" y="869569"/>
                    <a:pt x="23495" y="871855"/>
                  </a:cubicBezTo>
                  <a:lnTo>
                    <a:pt x="23495" y="871855"/>
                  </a:lnTo>
                  <a:lnTo>
                    <a:pt x="23495" y="871855"/>
                  </a:lnTo>
                  <a:cubicBezTo>
                    <a:pt x="25654" y="874014"/>
                    <a:pt x="28067" y="876046"/>
                    <a:pt x="30734" y="877824"/>
                  </a:cubicBezTo>
                  <a:lnTo>
                    <a:pt x="30734" y="877824"/>
                  </a:lnTo>
                  <a:lnTo>
                    <a:pt x="30734" y="877824"/>
                  </a:lnTo>
                  <a:cubicBezTo>
                    <a:pt x="33274" y="879602"/>
                    <a:pt x="36068" y="880999"/>
                    <a:pt x="38989" y="882269"/>
                  </a:cubicBezTo>
                  <a:lnTo>
                    <a:pt x="37211" y="886714"/>
                  </a:lnTo>
                  <a:lnTo>
                    <a:pt x="38989" y="882269"/>
                  </a:lnTo>
                  <a:cubicBezTo>
                    <a:pt x="41910" y="883412"/>
                    <a:pt x="44831" y="884428"/>
                    <a:pt x="47879" y="884936"/>
                  </a:cubicBezTo>
                  <a:lnTo>
                    <a:pt x="46990" y="889635"/>
                  </a:lnTo>
                  <a:lnTo>
                    <a:pt x="47879" y="884936"/>
                  </a:lnTo>
                  <a:cubicBezTo>
                    <a:pt x="50927" y="885571"/>
                    <a:pt x="54102" y="885825"/>
                    <a:pt x="57150" y="885825"/>
                  </a:cubicBezTo>
                  <a:lnTo>
                    <a:pt x="57150" y="890524"/>
                  </a:lnTo>
                  <a:lnTo>
                    <a:pt x="57150" y="885698"/>
                  </a:lnTo>
                  <a:lnTo>
                    <a:pt x="1085850" y="885698"/>
                  </a:lnTo>
                  <a:lnTo>
                    <a:pt x="1085850" y="890524"/>
                  </a:lnTo>
                  <a:lnTo>
                    <a:pt x="1085850" y="885825"/>
                  </a:lnTo>
                  <a:cubicBezTo>
                    <a:pt x="1089025" y="885825"/>
                    <a:pt x="1092073" y="885571"/>
                    <a:pt x="1095121" y="884936"/>
                  </a:cubicBezTo>
                  <a:lnTo>
                    <a:pt x="1096010" y="889635"/>
                  </a:lnTo>
                  <a:lnTo>
                    <a:pt x="1095121" y="884936"/>
                  </a:lnTo>
                  <a:cubicBezTo>
                    <a:pt x="1098169" y="884301"/>
                    <a:pt x="1101217" y="883412"/>
                    <a:pt x="1104011" y="882269"/>
                  </a:cubicBezTo>
                  <a:lnTo>
                    <a:pt x="1104011" y="882269"/>
                  </a:lnTo>
                  <a:lnTo>
                    <a:pt x="1104011" y="882269"/>
                  </a:lnTo>
                  <a:cubicBezTo>
                    <a:pt x="1106932" y="881126"/>
                    <a:pt x="1109599" y="879602"/>
                    <a:pt x="1112266" y="877824"/>
                  </a:cubicBezTo>
                  <a:cubicBezTo>
                    <a:pt x="1114933" y="876046"/>
                    <a:pt x="1117219" y="874141"/>
                    <a:pt x="1119505" y="871855"/>
                  </a:cubicBezTo>
                  <a:lnTo>
                    <a:pt x="1122934" y="875284"/>
                  </a:lnTo>
                  <a:lnTo>
                    <a:pt x="1119505" y="871855"/>
                  </a:lnTo>
                  <a:cubicBezTo>
                    <a:pt x="1121664" y="869696"/>
                    <a:pt x="1123696" y="867283"/>
                    <a:pt x="1125474" y="864616"/>
                  </a:cubicBezTo>
                  <a:lnTo>
                    <a:pt x="1125474" y="864616"/>
                  </a:lnTo>
                  <a:lnTo>
                    <a:pt x="1125474" y="864616"/>
                  </a:lnTo>
                  <a:cubicBezTo>
                    <a:pt x="1127252" y="862076"/>
                    <a:pt x="1128649" y="859282"/>
                    <a:pt x="1129919" y="856361"/>
                  </a:cubicBezTo>
                  <a:lnTo>
                    <a:pt x="1129919" y="856361"/>
                  </a:lnTo>
                  <a:lnTo>
                    <a:pt x="1129919" y="856361"/>
                  </a:lnTo>
                  <a:cubicBezTo>
                    <a:pt x="1131062" y="853440"/>
                    <a:pt x="1132078" y="850519"/>
                    <a:pt x="1132586" y="847471"/>
                  </a:cubicBezTo>
                  <a:lnTo>
                    <a:pt x="1132586" y="847471"/>
                  </a:lnTo>
                  <a:lnTo>
                    <a:pt x="1132586" y="847471"/>
                  </a:lnTo>
                  <a:cubicBezTo>
                    <a:pt x="1133221" y="844423"/>
                    <a:pt x="1133475" y="841248"/>
                    <a:pt x="1133475" y="838200"/>
                  </a:cubicBezTo>
                  <a:lnTo>
                    <a:pt x="1138174" y="838200"/>
                  </a:lnTo>
                  <a:lnTo>
                    <a:pt x="1133348" y="838200"/>
                  </a:lnTo>
                  <a:lnTo>
                    <a:pt x="1133348" y="57150"/>
                  </a:lnTo>
                  <a:lnTo>
                    <a:pt x="1138174" y="57150"/>
                  </a:lnTo>
                  <a:lnTo>
                    <a:pt x="1133475" y="57150"/>
                  </a:lnTo>
                  <a:cubicBezTo>
                    <a:pt x="1133475" y="53975"/>
                    <a:pt x="1133221" y="50927"/>
                    <a:pt x="1132586" y="47879"/>
                  </a:cubicBezTo>
                  <a:lnTo>
                    <a:pt x="1132586" y="47879"/>
                  </a:lnTo>
                  <a:lnTo>
                    <a:pt x="1132586" y="47879"/>
                  </a:lnTo>
                  <a:cubicBezTo>
                    <a:pt x="1131951" y="44831"/>
                    <a:pt x="1131062" y="41783"/>
                    <a:pt x="1129919" y="38989"/>
                  </a:cubicBezTo>
                  <a:lnTo>
                    <a:pt x="1129919" y="38989"/>
                  </a:lnTo>
                  <a:lnTo>
                    <a:pt x="1129919" y="38989"/>
                  </a:lnTo>
                  <a:cubicBezTo>
                    <a:pt x="1128776" y="36068"/>
                    <a:pt x="1127252" y="33401"/>
                    <a:pt x="1125474" y="30734"/>
                  </a:cubicBezTo>
                  <a:cubicBezTo>
                    <a:pt x="1123696" y="28067"/>
                    <a:pt x="1121791" y="25781"/>
                    <a:pt x="1119505" y="23495"/>
                  </a:cubicBezTo>
                  <a:lnTo>
                    <a:pt x="1119505" y="23495"/>
                  </a:lnTo>
                  <a:lnTo>
                    <a:pt x="1119505" y="23495"/>
                  </a:lnTo>
                  <a:cubicBezTo>
                    <a:pt x="1117346" y="21336"/>
                    <a:pt x="1114933" y="19304"/>
                    <a:pt x="1112266" y="17526"/>
                  </a:cubicBezTo>
                  <a:lnTo>
                    <a:pt x="1114933" y="13589"/>
                  </a:lnTo>
                  <a:lnTo>
                    <a:pt x="1112266" y="17526"/>
                  </a:lnTo>
                  <a:cubicBezTo>
                    <a:pt x="1109726" y="15748"/>
                    <a:pt x="1106932" y="14351"/>
                    <a:pt x="1104011" y="13081"/>
                  </a:cubicBezTo>
                  <a:lnTo>
                    <a:pt x="1104011" y="13081"/>
                  </a:lnTo>
                  <a:lnTo>
                    <a:pt x="1104011" y="13081"/>
                  </a:lnTo>
                  <a:cubicBezTo>
                    <a:pt x="1101090" y="11938"/>
                    <a:pt x="1098169" y="10922"/>
                    <a:pt x="1095121" y="10414"/>
                  </a:cubicBezTo>
                  <a:lnTo>
                    <a:pt x="1096010" y="5715"/>
                  </a:lnTo>
                  <a:lnTo>
                    <a:pt x="1095121" y="10414"/>
                  </a:lnTo>
                  <a:cubicBezTo>
                    <a:pt x="1092073" y="9779"/>
                    <a:pt x="1088898" y="9525"/>
                    <a:pt x="1085850" y="9525"/>
                  </a:cubicBezTo>
                  <a:lnTo>
                    <a:pt x="1085850" y="4826"/>
                  </a:lnTo>
                  <a:lnTo>
                    <a:pt x="1085850" y="9652"/>
                  </a:lnTo>
                  <a:lnTo>
                    <a:pt x="57150" y="9652"/>
                  </a:lnTo>
                  <a:lnTo>
                    <a:pt x="57150" y="4826"/>
                  </a:lnTo>
                  <a:lnTo>
                    <a:pt x="57150" y="9525"/>
                  </a:lnTo>
                  <a:cubicBezTo>
                    <a:pt x="53975" y="9525"/>
                    <a:pt x="50927" y="9779"/>
                    <a:pt x="47879" y="10414"/>
                  </a:cubicBezTo>
                  <a:lnTo>
                    <a:pt x="46990" y="5715"/>
                  </a:lnTo>
                  <a:lnTo>
                    <a:pt x="47879" y="10414"/>
                  </a:lnTo>
                  <a:cubicBezTo>
                    <a:pt x="44831" y="11049"/>
                    <a:pt x="41783" y="11938"/>
                    <a:pt x="38989" y="13081"/>
                  </a:cubicBezTo>
                  <a:lnTo>
                    <a:pt x="37211" y="8636"/>
                  </a:lnTo>
                  <a:lnTo>
                    <a:pt x="38989" y="13081"/>
                  </a:lnTo>
                  <a:cubicBezTo>
                    <a:pt x="36068" y="14224"/>
                    <a:pt x="33401" y="15748"/>
                    <a:pt x="30734" y="17526"/>
                  </a:cubicBezTo>
                  <a:lnTo>
                    <a:pt x="28067" y="13589"/>
                  </a:lnTo>
                  <a:lnTo>
                    <a:pt x="30734" y="17526"/>
                  </a:lnTo>
                  <a:cubicBezTo>
                    <a:pt x="28194" y="19304"/>
                    <a:pt x="25781" y="21209"/>
                    <a:pt x="23495" y="23495"/>
                  </a:cubicBezTo>
                  <a:lnTo>
                    <a:pt x="23495" y="23495"/>
                  </a:lnTo>
                  <a:lnTo>
                    <a:pt x="23495" y="23495"/>
                  </a:lnTo>
                  <a:cubicBezTo>
                    <a:pt x="21336" y="25654"/>
                    <a:pt x="19304" y="28067"/>
                    <a:pt x="17526" y="30734"/>
                  </a:cubicBezTo>
                  <a:lnTo>
                    <a:pt x="17526" y="30734"/>
                  </a:lnTo>
                  <a:lnTo>
                    <a:pt x="17526" y="30734"/>
                  </a:lnTo>
                  <a:cubicBezTo>
                    <a:pt x="15748" y="33274"/>
                    <a:pt x="14351" y="36068"/>
                    <a:pt x="13081" y="38989"/>
                  </a:cubicBezTo>
                  <a:cubicBezTo>
                    <a:pt x="11811" y="41910"/>
                    <a:pt x="10922" y="44831"/>
                    <a:pt x="10414" y="47879"/>
                  </a:cubicBezTo>
                  <a:lnTo>
                    <a:pt x="5715" y="46990"/>
                  </a:lnTo>
                  <a:lnTo>
                    <a:pt x="10414" y="47879"/>
                  </a:lnTo>
                  <a:cubicBezTo>
                    <a:pt x="9779" y="50927"/>
                    <a:pt x="9525" y="54102"/>
                    <a:pt x="9525" y="57150"/>
                  </a:cubicBezTo>
                  <a:lnTo>
                    <a:pt x="9525" y="57150"/>
                  </a:lnTo>
                  <a:lnTo>
                    <a:pt x="9525" y="57150"/>
                  </a:lnTo>
                  <a:lnTo>
                    <a:pt x="9525" y="838200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547064" y="3481096"/>
            <a:ext cx="10301861" cy="5502855"/>
          </a:xfrm>
          <a:custGeom>
            <a:avLst/>
            <a:gdLst/>
            <a:ahLst/>
            <a:cxnLst/>
            <a:rect l="l" t="t" r="r" b="b"/>
            <a:pathLst>
              <a:path w="8437185" h="4506817">
                <a:moveTo>
                  <a:pt x="0" y="0"/>
                </a:moveTo>
                <a:lnTo>
                  <a:pt x="8437185" y="0"/>
                </a:lnTo>
                <a:lnTo>
                  <a:pt x="8437185" y="4506817"/>
                </a:lnTo>
                <a:lnTo>
                  <a:pt x="0" y="4506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3554862" y="8859476"/>
            <a:ext cx="305617" cy="262072"/>
            <a:chOff x="0" y="0"/>
            <a:chExt cx="200012" cy="1715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1549" cy="171577"/>
            </a:xfrm>
            <a:custGeom>
              <a:avLst/>
              <a:gdLst/>
              <a:ahLst/>
              <a:cxnLst/>
              <a:rect l="l" t="t" r="r" b="b"/>
              <a:pathLst>
                <a:path w="201549" h="171577">
                  <a:moveTo>
                    <a:pt x="114300" y="0"/>
                  </a:moveTo>
                  <a:cubicBezTo>
                    <a:pt x="110617" y="0"/>
                    <a:pt x="106934" y="1397"/>
                    <a:pt x="104140" y="4191"/>
                  </a:cubicBezTo>
                  <a:cubicBezTo>
                    <a:pt x="98552" y="9779"/>
                    <a:pt x="98552" y="18796"/>
                    <a:pt x="104140" y="24384"/>
                  </a:cubicBezTo>
                  <a:lnTo>
                    <a:pt x="151257" y="71501"/>
                  </a:lnTo>
                  <a:lnTo>
                    <a:pt x="14224" y="71501"/>
                  </a:lnTo>
                  <a:cubicBezTo>
                    <a:pt x="6350" y="71501"/>
                    <a:pt x="0" y="77851"/>
                    <a:pt x="0" y="85725"/>
                  </a:cubicBezTo>
                  <a:cubicBezTo>
                    <a:pt x="0" y="93599"/>
                    <a:pt x="6350" y="100076"/>
                    <a:pt x="14224" y="100076"/>
                  </a:cubicBezTo>
                  <a:lnTo>
                    <a:pt x="151257" y="100076"/>
                  </a:lnTo>
                  <a:lnTo>
                    <a:pt x="104267" y="147193"/>
                  </a:lnTo>
                  <a:cubicBezTo>
                    <a:pt x="98679" y="152781"/>
                    <a:pt x="98679" y="161798"/>
                    <a:pt x="104267" y="167386"/>
                  </a:cubicBezTo>
                  <a:cubicBezTo>
                    <a:pt x="107061" y="170180"/>
                    <a:pt x="110744" y="171577"/>
                    <a:pt x="114427" y="171577"/>
                  </a:cubicBezTo>
                  <a:cubicBezTo>
                    <a:pt x="118110" y="171577"/>
                    <a:pt x="121793" y="170180"/>
                    <a:pt x="124587" y="167386"/>
                  </a:cubicBezTo>
                  <a:lnTo>
                    <a:pt x="195961" y="96012"/>
                  </a:lnTo>
                  <a:lnTo>
                    <a:pt x="195961" y="96012"/>
                  </a:lnTo>
                  <a:cubicBezTo>
                    <a:pt x="201549" y="90424"/>
                    <a:pt x="201549" y="81407"/>
                    <a:pt x="195961" y="75819"/>
                  </a:cubicBezTo>
                  <a:lnTo>
                    <a:pt x="124333" y="4191"/>
                  </a:lnTo>
                  <a:cubicBezTo>
                    <a:pt x="121539" y="1397"/>
                    <a:pt x="117983" y="0"/>
                    <a:pt x="114300" y="0"/>
                  </a:cubicBez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043574" y="8859476"/>
            <a:ext cx="305617" cy="262072"/>
            <a:chOff x="0" y="0"/>
            <a:chExt cx="200012" cy="1715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1549" cy="171577"/>
            </a:xfrm>
            <a:custGeom>
              <a:avLst/>
              <a:gdLst/>
              <a:ahLst/>
              <a:cxnLst/>
              <a:rect l="l" t="t" r="r" b="b"/>
              <a:pathLst>
                <a:path w="201549" h="171577">
                  <a:moveTo>
                    <a:pt x="114300" y="0"/>
                  </a:moveTo>
                  <a:cubicBezTo>
                    <a:pt x="110617" y="0"/>
                    <a:pt x="106934" y="1397"/>
                    <a:pt x="104140" y="4191"/>
                  </a:cubicBezTo>
                  <a:cubicBezTo>
                    <a:pt x="98552" y="9779"/>
                    <a:pt x="98552" y="18796"/>
                    <a:pt x="104140" y="24384"/>
                  </a:cubicBezTo>
                  <a:lnTo>
                    <a:pt x="151257" y="71501"/>
                  </a:lnTo>
                  <a:lnTo>
                    <a:pt x="14224" y="71501"/>
                  </a:lnTo>
                  <a:cubicBezTo>
                    <a:pt x="6350" y="71501"/>
                    <a:pt x="0" y="77851"/>
                    <a:pt x="0" y="85725"/>
                  </a:cubicBezTo>
                  <a:cubicBezTo>
                    <a:pt x="0" y="93599"/>
                    <a:pt x="6350" y="100076"/>
                    <a:pt x="14224" y="100076"/>
                  </a:cubicBezTo>
                  <a:lnTo>
                    <a:pt x="151257" y="100076"/>
                  </a:lnTo>
                  <a:lnTo>
                    <a:pt x="104267" y="147193"/>
                  </a:lnTo>
                  <a:cubicBezTo>
                    <a:pt x="98679" y="152781"/>
                    <a:pt x="98679" y="161798"/>
                    <a:pt x="104267" y="167386"/>
                  </a:cubicBezTo>
                  <a:cubicBezTo>
                    <a:pt x="107061" y="170180"/>
                    <a:pt x="110744" y="171577"/>
                    <a:pt x="114427" y="171577"/>
                  </a:cubicBezTo>
                  <a:cubicBezTo>
                    <a:pt x="118110" y="171577"/>
                    <a:pt x="121793" y="170180"/>
                    <a:pt x="124587" y="167386"/>
                  </a:cubicBezTo>
                  <a:lnTo>
                    <a:pt x="195961" y="96012"/>
                  </a:lnTo>
                  <a:lnTo>
                    <a:pt x="195961" y="96012"/>
                  </a:lnTo>
                  <a:cubicBezTo>
                    <a:pt x="201549" y="90424"/>
                    <a:pt x="201549" y="81407"/>
                    <a:pt x="195961" y="75819"/>
                  </a:cubicBezTo>
                  <a:lnTo>
                    <a:pt x="124333" y="4191"/>
                  </a:lnTo>
                  <a:cubicBezTo>
                    <a:pt x="121539" y="1397"/>
                    <a:pt x="117983" y="0"/>
                    <a:pt x="114300" y="0"/>
                  </a:cubicBez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8532287" y="8859476"/>
            <a:ext cx="305617" cy="262072"/>
            <a:chOff x="0" y="0"/>
            <a:chExt cx="200012" cy="1715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01549" cy="171577"/>
            </a:xfrm>
            <a:custGeom>
              <a:avLst/>
              <a:gdLst/>
              <a:ahLst/>
              <a:cxnLst/>
              <a:rect l="l" t="t" r="r" b="b"/>
              <a:pathLst>
                <a:path w="201549" h="171577">
                  <a:moveTo>
                    <a:pt x="114300" y="0"/>
                  </a:moveTo>
                  <a:cubicBezTo>
                    <a:pt x="110617" y="0"/>
                    <a:pt x="106934" y="1397"/>
                    <a:pt x="104140" y="4191"/>
                  </a:cubicBezTo>
                  <a:cubicBezTo>
                    <a:pt x="98552" y="9779"/>
                    <a:pt x="98552" y="18796"/>
                    <a:pt x="104140" y="24384"/>
                  </a:cubicBezTo>
                  <a:lnTo>
                    <a:pt x="151257" y="71501"/>
                  </a:lnTo>
                  <a:lnTo>
                    <a:pt x="14224" y="71501"/>
                  </a:lnTo>
                  <a:cubicBezTo>
                    <a:pt x="6350" y="71501"/>
                    <a:pt x="0" y="77851"/>
                    <a:pt x="0" y="85725"/>
                  </a:cubicBezTo>
                  <a:cubicBezTo>
                    <a:pt x="0" y="93599"/>
                    <a:pt x="6350" y="100076"/>
                    <a:pt x="14224" y="100076"/>
                  </a:cubicBezTo>
                  <a:lnTo>
                    <a:pt x="151257" y="100076"/>
                  </a:lnTo>
                  <a:lnTo>
                    <a:pt x="104267" y="147193"/>
                  </a:lnTo>
                  <a:cubicBezTo>
                    <a:pt x="98679" y="152781"/>
                    <a:pt x="98679" y="161798"/>
                    <a:pt x="104267" y="167386"/>
                  </a:cubicBezTo>
                  <a:cubicBezTo>
                    <a:pt x="107061" y="170180"/>
                    <a:pt x="110744" y="171577"/>
                    <a:pt x="114427" y="171577"/>
                  </a:cubicBezTo>
                  <a:cubicBezTo>
                    <a:pt x="118110" y="171577"/>
                    <a:pt x="121793" y="170180"/>
                    <a:pt x="124587" y="167386"/>
                  </a:cubicBezTo>
                  <a:lnTo>
                    <a:pt x="195961" y="96012"/>
                  </a:lnTo>
                  <a:lnTo>
                    <a:pt x="195961" y="96012"/>
                  </a:lnTo>
                  <a:cubicBezTo>
                    <a:pt x="201549" y="90424"/>
                    <a:pt x="201549" y="81407"/>
                    <a:pt x="195961" y="75819"/>
                  </a:cubicBezTo>
                  <a:lnTo>
                    <a:pt x="124333" y="4191"/>
                  </a:lnTo>
                  <a:cubicBezTo>
                    <a:pt x="121539" y="1397"/>
                    <a:pt x="117983" y="0"/>
                    <a:pt x="114300" y="0"/>
                  </a:cubicBez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140461" y="208870"/>
            <a:ext cx="6277440" cy="131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3</a:t>
            </a:r>
          </a:p>
          <a:p>
            <a:pPr algn="ctr">
              <a:lnSpc>
                <a:spcPts val="3696"/>
              </a:lnSpc>
            </a:pPr>
            <a:r>
              <a:rPr lang="en-US" sz="2640" spc="-144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Verificação da Existência de uma Chave (Hash Function)</a:t>
            </a:r>
          </a:p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Série Final: "O Algoritmo do Espalhamento"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05267" y="8876340"/>
            <a:ext cx="1138302" cy="31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7"/>
              </a:lnSpc>
            </a:pPr>
            <a:r>
              <a:rPr lang="en-US" sz="18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"Stranger"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59083" y="8864709"/>
            <a:ext cx="1185879" cy="3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8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7592103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44340" y="7418293"/>
            <a:ext cx="8798140" cy="86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0"/>
              </a:lnSpc>
            </a:pPr>
            <a:r>
              <a:rPr lang="en-US" sz="17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Resolução por Encadeamento</a:t>
            </a:r>
          </a:p>
          <a:p>
            <a:pPr>
              <a:lnSpc>
                <a:spcPts val="2153"/>
              </a:lnSpc>
            </a:pPr>
            <a:r>
              <a:rPr lang="en-US" sz="1537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As colisões são resolvidas multiplicando a key por um número primo grande como 2654435761, conhecido como Knuth's multiplicative constant).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580011" y="5231119"/>
            <a:ext cx="1091119" cy="64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sz="17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"Stranger" </a:t>
            </a:r>
            <a:r>
              <a:rPr lang="en-US" sz="1757">
                <a:solidFill>
                  <a:srgbClr val="EF4444"/>
                </a:solidFill>
                <a:latin typeface="Open Sans"/>
                <a:ea typeface="Open Sans"/>
                <a:cs typeface="Open Sans"/>
                <a:sym typeface="Open Sans"/>
              </a:rPr>
              <a:t>hash =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984670" y="5231119"/>
            <a:ext cx="892908" cy="64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sz="17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"Ozark" </a:t>
            </a:r>
            <a:r>
              <a:rPr lang="en-US" sz="1757">
                <a:solidFill>
                  <a:srgbClr val="EF4444"/>
                </a:solidFill>
                <a:latin typeface="Open Sans"/>
                <a:ea typeface="Open Sans"/>
                <a:cs typeface="Open Sans"/>
                <a:sym typeface="Open Sans"/>
              </a:rPr>
              <a:t>hash = 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652268" y="8899242"/>
            <a:ext cx="1694617" cy="26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2"/>
              </a:lnSpc>
            </a:pPr>
            <a:r>
              <a:rPr lang="en-US" sz="15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2517685221732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81469" y="4475464"/>
            <a:ext cx="6768844" cy="298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0"/>
              </a:lnSpc>
            </a:pPr>
            <a:r>
              <a:rPr lang="en-US" sz="17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duas chaves diferentes resultam no mesmo valor hash: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25099" y="8690065"/>
            <a:ext cx="1208699" cy="68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8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7592103 % 10 =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72084" y="3975449"/>
            <a:ext cx="2990436" cy="37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Colisões e Resolução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37504" y="2929029"/>
            <a:ext cx="6098904" cy="38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Implementação de hashmapa_hash_func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77875" y="3569006"/>
            <a:ext cx="1126121" cy="2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5"/>
              </a:lnSpc>
            </a:pPr>
            <a:r>
              <a:rPr lang="en-US" sz="1603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hashmap.c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75531" y="4195297"/>
            <a:ext cx="8979683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/* Função para calcular o hash de uma string */ </a:t>
            </a:r>
          </a:p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unsigned int hashmapa_hash_func(HashMapa *hashmapa, unsigned int key) {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75534" y="4806559"/>
            <a:ext cx="124712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905267" y="5354015"/>
            <a:ext cx="2743799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int hash = 0;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05267" y="5927644"/>
            <a:ext cx="8002256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Calcula o valor da chave para evitar a colisão nas chaves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75534" y="5723457"/>
            <a:ext cx="124712" cy="194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147"/>
              </a:lnSpc>
            </a:pPr>
            <a:r>
              <a:rPr lang="en-US" sz="2098" spc="167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75534" y="7467163"/>
            <a:ext cx="124712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7"/>
              </a:lnSpc>
            </a:pPr>
            <a:r>
              <a:rPr lang="en-US" sz="2098" spc="167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75534" y="7568875"/>
            <a:ext cx="124712" cy="27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5"/>
              </a:lnSpc>
            </a:pPr>
            <a:r>
              <a:rPr lang="en-US" sz="16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30617" y="6038340"/>
            <a:ext cx="97640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667127" y="6547482"/>
            <a:ext cx="431311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NULL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58270" y="6038340"/>
            <a:ext cx="97640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894780" y="6547482"/>
            <a:ext cx="431311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NULL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285923" y="6049971"/>
            <a:ext cx="97640" cy="3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789794" y="6433556"/>
            <a:ext cx="726631" cy="3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Stranger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789794" y="6894009"/>
            <a:ext cx="467248" cy="13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Ozark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8513574" y="6038340"/>
            <a:ext cx="97640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350084" y="6547482"/>
            <a:ext cx="431311" cy="3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4"/>
              </a:lnSpc>
            </a:pPr>
            <a:r>
              <a:rPr lang="en-US" sz="13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NULL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502167" y="6543184"/>
            <a:ext cx="170755" cy="21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31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→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924817" y="6372255"/>
            <a:ext cx="6984201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hash = (hash &gt;&gt; 3) * 2654435761;</a:t>
            </a:r>
          </a:p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hash = hash % hashmapa -&gt; map_size;</a:t>
            </a:r>
          </a:p>
          <a:p>
            <a:pPr>
              <a:lnSpc>
                <a:spcPts val="3147"/>
              </a:lnSpc>
            </a:pPr>
            <a:r>
              <a:rPr lang="en-US" sz="209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return hash;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FD289DA-E9F3-0B4D-A977-8A4C6FA687AF}"/>
              </a:ext>
            </a:extLst>
          </p:cNvPr>
          <p:cNvSpPr txBox="1"/>
          <p:nvPr/>
        </p:nvSpPr>
        <p:spPr>
          <a:xfrm>
            <a:off x="6697667" y="4524649"/>
            <a:ext cx="8934441" cy="26901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pPr defTabSz="1674724">
              <a:defRPr/>
            </a:pPr>
            <a:r>
              <a:rPr lang="pt-BR" sz="27473" dirty="0">
                <a:solidFill>
                  <a:srgbClr val="FF0000"/>
                </a:solidFill>
                <a:latin typeface="Bebas Neue" panose="020B0606020202050201" pitchFamily="34" charset="77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478714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FD289DA-E9F3-0B4D-A977-8A4C6FA687AF}"/>
              </a:ext>
            </a:extLst>
          </p:cNvPr>
          <p:cNvSpPr txBox="1"/>
          <p:nvPr/>
        </p:nvSpPr>
        <p:spPr>
          <a:xfrm>
            <a:off x="6697667" y="4664205"/>
            <a:ext cx="8934441" cy="258551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27473" dirty="0">
                <a:solidFill>
                  <a:srgbClr val="FF0000"/>
                </a:solidFill>
                <a:latin typeface="Bebas Neue" panose="020B0606020202050201" pitchFamily="34" charset="77"/>
              </a:rPr>
              <a:t>Grupo do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4CAE38-4EB3-F3F4-3858-FCF707D89EBD}"/>
              </a:ext>
            </a:extLst>
          </p:cNvPr>
          <p:cNvSpPr txBox="1"/>
          <p:nvPr/>
        </p:nvSpPr>
        <p:spPr>
          <a:xfrm>
            <a:off x="5582093" y="6099176"/>
            <a:ext cx="11164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6" name="Imagem 5" descr="Desenho de um pássaro&#10;&#10;O conteúdo gerado por IA pode estar incorreto.">
            <a:extLst>
              <a:ext uri="{FF2B5EF4-FFF2-40B4-BE49-F238E27FC236}">
                <a16:creationId xmlns:a16="http://schemas.microsoft.com/office/drawing/2014/main" id="{C1B70D71-5251-9461-6CB7-EA8AE504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1197" b="55644"/>
          <a:stretch/>
        </p:blipFill>
        <p:spPr>
          <a:xfrm>
            <a:off x="3449548" y="3232150"/>
            <a:ext cx="6496237" cy="7426115"/>
          </a:xfrm>
          <a:prstGeom prst="rect">
            <a:avLst/>
          </a:prstGeom>
        </p:spPr>
      </p:pic>
      <p:pic>
        <p:nvPicPr>
          <p:cNvPr id="7" name="Imagem 6" descr="Desenho de um pássaro&#10;&#10;O conteúdo gerado por IA pode estar incorreto.">
            <a:extLst>
              <a:ext uri="{FF2B5EF4-FFF2-40B4-BE49-F238E27FC236}">
                <a16:creationId xmlns:a16="http://schemas.microsoft.com/office/drawing/2014/main" id="{CDDC12EA-6E4F-D346-3EED-9F47E387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" b="45143" l="44000" r="73143">
                        <a14:foregroundMark x1="47657" y1="24457" x2="45600" y2="20571"/>
                        <a14:foregroundMark x1="46857" y1="23314" x2="44457" y2="16000"/>
                        <a14:foregroundMark x1="52229" y1="4800" x2="54971" y2="457"/>
                        <a14:foregroundMark x1="51314" y1="2514" x2="57600" y2="5371"/>
                        <a14:foregroundMark x1="73029" y1="21714" x2="73371" y2="26971"/>
                        <a14:foregroundMark x1="73257" y1="24343" x2="68229" y2="26743"/>
                        <a14:foregroundMark x1="56229" y1="37371" x2="54514" y2="44571"/>
                        <a14:foregroundMark x1="46171" y1="41943" x2="44571" y2="45143"/>
                        <a14:foregroundMark x1="44000" y1="35543" x2="46400" y2="37600"/>
                        <a14:backgroundMark x1="47771" y1="21600" x2="46022" y2="20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99" r="23202" b="55643"/>
          <a:stretch/>
        </p:blipFill>
        <p:spPr>
          <a:xfrm>
            <a:off x="406460" y="69850"/>
            <a:ext cx="1600200" cy="2112567"/>
          </a:xfrm>
          <a:prstGeom prst="rect">
            <a:avLst/>
          </a:prstGeom>
        </p:spPr>
      </p:pic>
      <p:pic>
        <p:nvPicPr>
          <p:cNvPr id="8" name="Imagem 7" descr="Desenho de um pássaro&#10;&#10;O conteúdo gerado por IA pode estar incorreto.">
            <a:extLst>
              <a:ext uri="{FF2B5EF4-FFF2-40B4-BE49-F238E27FC236}">
                <a16:creationId xmlns:a16="http://schemas.microsoft.com/office/drawing/2014/main" id="{F9D238E3-0B75-D0A8-EDB3-FCAD0EA16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1" r="58300"/>
          <a:stretch/>
        </p:blipFill>
        <p:spPr>
          <a:xfrm>
            <a:off x="0" y="10433050"/>
            <a:ext cx="1986023" cy="2057400"/>
          </a:xfrm>
          <a:prstGeom prst="rect">
            <a:avLst/>
          </a:prstGeom>
        </p:spPr>
      </p:pic>
      <p:pic>
        <p:nvPicPr>
          <p:cNvPr id="9" name="Imagem 8" descr="Desenho de um pássaro&#10;&#10;O conteúdo gerado por IA pode estar incorreto.">
            <a:extLst>
              <a:ext uri="{FF2B5EF4-FFF2-40B4-BE49-F238E27FC236}">
                <a16:creationId xmlns:a16="http://schemas.microsoft.com/office/drawing/2014/main" id="{A67EABD8-434A-04B7-4AD9-166B9D158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5" t="38399" b="24801"/>
          <a:stretch/>
        </p:blipFill>
        <p:spPr>
          <a:xfrm>
            <a:off x="14441487" y="3635892"/>
            <a:ext cx="962021" cy="25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14:window dir="ver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6566960" y="1521073"/>
            <a:ext cx="9455115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128" dirty="0">
                <a:solidFill>
                  <a:schemeClr val="bg1"/>
                </a:solidFill>
                <a:latin typeface="Century Gothic" panose="020B0502020202020204" pitchFamily="34" charset="0"/>
              </a:rPr>
              <a:t>Quem está apresentando?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9822EF-3A59-8041-B3D8-DD77BB7498DB}"/>
              </a:ext>
            </a:extLst>
          </p:cNvPr>
          <p:cNvSpPr/>
          <p:nvPr/>
        </p:nvSpPr>
        <p:spPr>
          <a:xfrm>
            <a:off x="2594263" y="3306950"/>
            <a:ext cx="2364109" cy="240036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97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F2A553-9F5F-8D4B-B6DA-96F633C4224C}"/>
              </a:ext>
            </a:extLst>
          </p:cNvPr>
          <p:cNvSpPr txBox="1"/>
          <p:nvPr/>
        </p:nvSpPr>
        <p:spPr>
          <a:xfrm>
            <a:off x="2503775" y="5836245"/>
            <a:ext cx="2545087" cy="5432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93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Raylucas</a:t>
            </a:r>
            <a:endParaRPr lang="pt-BR" sz="293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D6B0CCA-02AE-A143-B830-BCC602F2608D}"/>
              </a:ext>
            </a:extLst>
          </p:cNvPr>
          <p:cNvGrpSpPr/>
          <p:nvPr/>
        </p:nvGrpSpPr>
        <p:grpSpPr>
          <a:xfrm>
            <a:off x="7354167" y="3306949"/>
            <a:ext cx="2545089" cy="3023520"/>
            <a:chOff x="3585504" y="2446020"/>
            <a:chExt cx="2402864" cy="2866992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F384660-B3D9-A948-A9C9-92EAF75F3A6E}"/>
                </a:ext>
              </a:extLst>
            </p:cNvPr>
            <p:cNvSpPr/>
            <p:nvPr/>
          </p:nvSpPr>
          <p:spPr>
            <a:xfrm>
              <a:off x="3670936" y="2446020"/>
              <a:ext cx="2232000" cy="22320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F168378-2D51-2940-B315-A338BA3CBFB3}"/>
                </a:ext>
              </a:extLst>
            </p:cNvPr>
            <p:cNvSpPr txBox="1"/>
            <p:nvPr/>
          </p:nvSpPr>
          <p:spPr>
            <a:xfrm>
              <a:off x="3585504" y="4797909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Danillo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CA902A1-2AC1-8648-9FBD-3D5DA4EAF98A}"/>
              </a:ext>
            </a:extLst>
          </p:cNvPr>
          <p:cNvGrpSpPr/>
          <p:nvPr/>
        </p:nvGrpSpPr>
        <p:grpSpPr>
          <a:xfrm>
            <a:off x="12127744" y="3313316"/>
            <a:ext cx="2545087" cy="3032164"/>
            <a:chOff x="6222024" y="2446020"/>
            <a:chExt cx="2402864" cy="287518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5D9BB54-D661-DA46-B2C6-87240D0F6229}"/>
                </a:ext>
              </a:extLst>
            </p:cNvPr>
            <p:cNvSpPr/>
            <p:nvPr/>
          </p:nvSpPr>
          <p:spPr>
            <a:xfrm>
              <a:off x="6307456" y="2446020"/>
              <a:ext cx="2232000" cy="22320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6F16757-9590-2F4D-8545-0FAC469F2917}"/>
                </a:ext>
              </a:extLst>
            </p:cNvPr>
            <p:cNvSpPr txBox="1"/>
            <p:nvPr/>
          </p:nvSpPr>
          <p:spPr>
            <a:xfrm>
              <a:off x="6222024" y="4806104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Igor</a:t>
              </a:r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4A718F-B241-2748-8BAD-A8F531A0DEC1}"/>
              </a:ext>
            </a:extLst>
          </p:cNvPr>
          <p:cNvSpPr/>
          <p:nvPr/>
        </p:nvSpPr>
        <p:spPr>
          <a:xfrm>
            <a:off x="17093948" y="3314773"/>
            <a:ext cx="2364109" cy="2353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97" dirty="0"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F16E56F-767D-D841-892C-083712D7B5F8}"/>
              </a:ext>
            </a:extLst>
          </p:cNvPr>
          <p:cNvGrpSpPr/>
          <p:nvPr/>
        </p:nvGrpSpPr>
        <p:grpSpPr>
          <a:xfrm>
            <a:off x="17362119" y="3834374"/>
            <a:ext cx="1840154" cy="227794"/>
            <a:chOff x="9197161" y="2938721"/>
            <a:chExt cx="1737324" cy="216001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F3CE2A-D6AB-844B-8FA5-D348D70F45D0}"/>
                </a:ext>
              </a:extLst>
            </p:cNvPr>
            <p:cNvSpPr/>
            <p:nvPr/>
          </p:nvSpPr>
          <p:spPr>
            <a:xfrm>
              <a:off x="9197161" y="2938722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8249C2-5852-3243-A799-39F861D4559C}"/>
                </a:ext>
              </a:extLst>
            </p:cNvPr>
            <p:cNvSpPr/>
            <p:nvPr/>
          </p:nvSpPr>
          <p:spPr>
            <a:xfrm>
              <a:off x="10718485" y="2938721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/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37B7255-7611-E44C-B353-319B8B53FE65}"/>
              </a:ext>
            </a:extLst>
          </p:cNvPr>
          <p:cNvSpPr txBox="1"/>
          <p:nvPr/>
        </p:nvSpPr>
        <p:spPr>
          <a:xfrm>
            <a:off x="531318" y="484102"/>
            <a:ext cx="2726744" cy="78908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27473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6E7C2BB-3E8D-70CE-5B1C-4EAF30B1357F}"/>
              </a:ext>
            </a:extLst>
          </p:cNvPr>
          <p:cNvGrpSpPr/>
          <p:nvPr/>
        </p:nvGrpSpPr>
        <p:grpSpPr>
          <a:xfrm>
            <a:off x="2429556" y="6785687"/>
            <a:ext cx="2545087" cy="3023520"/>
            <a:chOff x="948984" y="2446020"/>
            <a:chExt cx="2402864" cy="286699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A6ED375-8A43-8FED-F6B0-86A113E9749A}"/>
                </a:ext>
              </a:extLst>
            </p:cNvPr>
            <p:cNvSpPr/>
            <p:nvPr/>
          </p:nvSpPr>
          <p:spPr>
            <a:xfrm>
              <a:off x="1034416" y="2446020"/>
              <a:ext cx="2232000" cy="22320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C8D2ED-5427-7A63-64A3-99E8F0E374BE}"/>
                </a:ext>
              </a:extLst>
            </p:cNvPr>
            <p:cNvSpPr txBox="1"/>
            <p:nvPr/>
          </p:nvSpPr>
          <p:spPr>
            <a:xfrm>
              <a:off x="948984" y="4797909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Maria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F241D01-1419-A843-6E31-1CAD1CB0CD18}"/>
              </a:ext>
            </a:extLst>
          </p:cNvPr>
          <p:cNvGrpSpPr/>
          <p:nvPr/>
        </p:nvGrpSpPr>
        <p:grpSpPr>
          <a:xfrm>
            <a:off x="7279948" y="6785687"/>
            <a:ext cx="2545089" cy="3023520"/>
            <a:chOff x="3585504" y="2446020"/>
            <a:chExt cx="2402864" cy="2866992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A0E4BFA-F623-1D37-7DF3-C888B6F42962}"/>
                </a:ext>
              </a:extLst>
            </p:cNvPr>
            <p:cNvSpPr/>
            <p:nvPr/>
          </p:nvSpPr>
          <p:spPr>
            <a:xfrm>
              <a:off x="3670936" y="2446020"/>
              <a:ext cx="2232000" cy="22320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B8FAA99-5FA9-D12F-3FFD-354C32AF9DD9}"/>
                </a:ext>
              </a:extLst>
            </p:cNvPr>
            <p:cNvSpPr txBox="1"/>
            <p:nvPr/>
          </p:nvSpPr>
          <p:spPr>
            <a:xfrm>
              <a:off x="3585504" y="4797909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Sibele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F7E7BB10-A545-4DAC-9CB3-43CFF793C96D}"/>
              </a:ext>
            </a:extLst>
          </p:cNvPr>
          <p:cNvGrpSpPr/>
          <p:nvPr/>
        </p:nvGrpSpPr>
        <p:grpSpPr>
          <a:xfrm>
            <a:off x="12053525" y="6792054"/>
            <a:ext cx="2545087" cy="3032163"/>
            <a:chOff x="6222024" y="2446020"/>
            <a:chExt cx="2402864" cy="2875187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45A7B18D-9D80-B8DF-2AD4-E04300E697FC}"/>
                </a:ext>
              </a:extLst>
            </p:cNvPr>
            <p:cNvSpPr/>
            <p:nvPr/>
          </p:nvSpPr>
          <p:spPr>
            <a:xfrm>
              <a:off x="6307456" y="2446020"/>
              <a:ext cx="2232000" cy="2232000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F6158A9-9064-37E1-178C-646BA6ECDB01}"/>
                </a:ext>
              </a:extLst>
            </p:cNvPr>
            <p:cNvSpPr txBox="1"/>
            <p:nvPr/>
          </p:nvSpPr>
          <p:spPr>
            <a:xfrm>
              <a:off x="6222024" y="4806104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Eric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7C79F4A-456F-C40E-01F6-6762FF393B23}"/>
              </a:ext>
            </a:extLst>
          </p:cNvPr>
          <p:cNvGrpSpPr/>
          <p:nvPr/>
        </p:nvGrpSpPr>
        <p:grpSpPr>
          <a:xfrm>
            <a:off x="16929242" y="6793511"/>
            <a:ext cx="2545087" cy="3034139"/>
            <a:chOff x="8858544" y="2446020"/>
            <a:chExt cx="2402864" cy="2877062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D8F13807-0CA6-3921-C806-F0793689054C}"/>
                </a:ext>
              </a:extLst>
            </p:cNvPr>
            <p:cNvSpPr/>
            <p:nvPr/>
          </p:nvSpPr>
          <p:spPr>
            <a:xfrm>
              <a:off x="8943976" y="2446020"/>
              <a:ext cx="2232000" cy="2232000"/>
            </a:xfrm>
            <a:prstGeom prst="rect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0F3A014F-DB0F-8450-A6AE-275DA2593DF6}"/>
                </a:ext>
              </a:extLst>
            </p:cNvPr>
            <p:cNvSpPr txBox="1"/>
            <p:nvPr/>
          </p:nvSpPr>
          <p:spPr>
            <a:xfrm>
              <a:off x="8858544" y="4807979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Yan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6175ECA-C9AE-7F26-1705-20C2F5ACF3EB}"/>
              </a:ext>
            </a:extLst>
          </p:cNvPr>
          <p:cNvGrpSpPr/>
          <p:nvPr/>
        </p:nvGrpSpPr>
        <p:grpSpPr>
          <a:xfrm>
            <a:off x="9722895" y="9497643"/>
            <a:ext cx="2545087" cy="3032163"/>
            <a:chOff x="6222024" y="2446020"/>
            <a:chExt cx="2402864" cy="2875187"/>
          </a:xfrm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C6C5B858-A363-AE4B-16A0-1AF11F5612FB}"/>
                </a:ext>
              </a:extLst>
            </p:cNvPr>
            <p:cNvSpPr/>
            <p:nvPr/>
          </p:nvSpPr>
          <p:spPr>
            <a:xfrm>
              <a:off x="6307456" y="2446020"/>
              <a:ext cx="2232000" cy="2232000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97" dirty="0"/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BD607B8C-3761-B1DB-A280-B09BF6D22DDD}"/>
                </a:ext>
              </a:extLst>
            </p:cNvPr>
            <p:cNvSpPr txBox="1"/>
            <p:nvPr/>
          </p:nvSpPr>
          <p:spPr>
            <a:xfrm>
              <a:off x="6222024" y="4806104"/>
              <a:ext cx="2402864" cy="51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3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Matheus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984A36B-ABBD-889D-ABF9-56F33F40B5D4}"/>
              </a:ext>
            </a:extLst>
          </p:cNvPr>
          <p:cNvSpPr txBox="1"/>
          <p:nvPr/>
        </p:nvSpPr>
        <p:spPr>
          <a:xfrm>
            <a:off x="17019730" y="5746275"/>
            <a:ext cx="2545087" cy="5432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930" dirty="0">
                <a:solidFill>
                  <a:schemeClr val="bg1"/>
                </a:solidFill>
                <a:latin typeface="Century Gothic" panose="020B0502020202020204" pitchFamily="34" charset="0"/>
              </a:rPr>
              <a:t>Daniel</a:t>
            </a:r>
          </a:p>
        </p:txBody>
      </p:sp>
    </p:spTree>
    <p:extLst>
      <p:ext uri="{BB962C8B-B14F-4D97-AF65-F5344CB8AC3E}">
        <p14:creationId xmlns:p14="http://schemas.microsoft.com/office/powerpoint/2010/main" val="356482487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1604108"/>
            <a:ext cx="22329775" cy="5478847"/>
          </a:xfrm>
          <a:custGeom>
            <a:avLst/>
            <a:gdLst/>
            <a:ahLst/>
            <a:cxnLst/>
            <a:rect l="l" t="t" r="r" b="b"/>
            <a:pathLst>
              <a:path w="18288000" h="4487155">
                <a:moveTo>
                  <a:pt x="0" y="0"/>
                </a:moveTo>
                <a:lnTo>
                  <a:pt x="18288000" y="0"/>
                </a:lnTo>
                <a:lnTo>
                  <a:pt x="18288000" y="4487156"/>
                </a:lnTo>
                <a:lnTo>
                  <a:pt x="0" y="448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5111" y="1719213"/>
            <a:ext cx="22099577" cy="5248650"/>
            <a:chOff x="0" y="0"/>
            <a:chExt cx="16256000" cy="3860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56000" cy="3860800"/>
            </a:xfrm>
            <a:custGeom>
              <a:avLst/>
              <a:gdLst/>
              <a:ahLst/>
              <a:cxnLst/>
              <a:rect l="l" t="t" r="r" b="b"/>
              <a:pathLst>
                <a:path w="16256000" h="3860800">
                  <a:moveTo>
                    <a:pt x="101600" y="0"/>
                  </a:moveTo>
                  <a:cubicBezTo>
                    <a:pt x="88138" y="0"/>
                    <a:pt x="75184" y="2540"/>
                    <a:pt x="62738" y="7747"/>
                  </a:cubicBezTo>
                  <a:cubicBezTo>
                    <a:pt x="50292" y="12954"/>
                    <a:pt x="39243" y="20193"/>
                    <a:pt x="29718" y="29718"/>
                  </a:cubicBezTo>
                  <a:cubicBezTo>
                    <a:pt x="20193" y="39243"/>
                    <a:pt x="12827" y="50292"/>
                    <a:pt x="7747" y="62738"/>
                  </a:cubicBezTo>
                  <a:cubicBezTo>
                    <a:pt x="2667" y="75184"/>
                    <a:pt x="0" y="88138"/>
                    <a:pt x="0" y="101600"/>
                  </a:cubicBezTo>
                  <a:lnTo>
                    <a:pt x="0" y="3759200"/>
                  </a:lnTo>
                  <a:cubicBezTo>
                    <a:pt x="0" y="3772662"/>
                    <a:pt x="2540" y="3785616"/>
                    <a:pt x="7747" y="3798062"/>
                  </a:cubicBezTo>
                  <a:cubicBezTo>
                    <a:pt x="12954" y="3810508"/>
                    <a:pt x="20193" y="3821557"/>
                    <a:pt x="29718" y="3831082"/>
                  </a:cubicBezTo>
                  <a:cubicBezTo>
                    <a:pt x="39243" y="3840607"/>
                    <a:pt x="50292" y="3847973"/>
                    <a:pt x="62738" y="3853053"/>
                  </a:cubicBezTo>
                  <a:cubicBezTo>
                    <a:pt x="75184" y="3858133"/>
                    <a:pt x="88138" y="3860800"/>
                    <a:pt x="101600" y="3860800"/>
                  </a:cubicBezTo>
                  <a:lnTo>
                    <a:pt x="16154400" y="3860800"/>
                  </a:lnTo>
                  <a:cubicBezTo>
                    <a:pt x="16167863" y="3860800"/>
                    <a:pt x="16180815" y="3858260"/>
                    <a:pt x="16193263" y="3853053"/>
                  </a:cubicBezTo>
                  <a:cubicBezTo>
                    <a:pt x="16205710" y="3847847"/>
                    <a:pt x="16216757" y="3840607"/>
                    <a:pt x="16226282" y="3831082"/>
                  </a:cubicBezTo>
                  <a:cubicBezTo>
                    <a:pt x="16235807" y="3821557"/>
                    <a:pt x="16243173" y="3810508"/>
                    <a:pt x="16248253" y="3798062"/>
                  </a:cubicBezTo>
                  <a:cubicBezTo>
                    <a:pt x="16253333" y="3785616"/>
                    <a:pt x="16256000" y="3772662"/>
                    <a:pt x="16256000" y="3759200"/>
                  </a:cubicBezTo>
                  <a:lnTo>
                    <a:pt x="16256000" y="101600"/>
                  </a:lnTo>
                  <a:cubicBezTo>
                    <a:pt x="16256000" y="88138"/>
                    <a:pt x="16253461" y="75184"/>
                    <a:pt x="16248253" y="62738"/>
                  </a:cubicBezTo>
                  <a:cubicBezTo>
                    <a:pt x="16243046" y="50292"/>
                    <a:pt x="16235807" y="39243"/>
                    <a:pt x="16226282" y="29718"/>
                  </a:cubicBezTo>
                  <a:cubicBezTo>
                    <a:pt x="16216757" y="20193"/>
                    <a:pt x="16205708" y="12827"/>
                    <a:pt x="16193263" y="7747"/>
                  </a:cubicBezTo>
                  <a:cubicBezTo>
                    <a:pt x="16180817" y="2667"/>
                    <a:pt x="16167863" y="0"/>
                    <a:pt x="16154400" y="0"/>
                  </a:cubicBez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t="-172" b="-177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107" y="8487208"/>
            <a:ext cx="7096036" cy="3107753"/>
            <a:chOff x="0" y="0"/>
            <a:chExt cx="3914775" cy="1714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4775" cy="1714500"/>
            </a:xfrm>
            <a:custGeom>
              <a:avLst/>
              <a:gdLst/>
              <a:ahLst/>
              <a:cxnLst/>
              <a:rect l="l" t="t" r="r" b="b"/>
              <a:pathLst>
                <a:path w="3914775" h="1714500">
                  <a:moveTo>
                    <a:pt x="0" y="1676400"/>
                  </a:moveTo>
                  <a:lnTo>
                    <a:pt x="0" y="38100"/>
                  </a:ln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lnTo>
                    <a:pt x="3876675" y="0"/>
                  </a:lnTo>
                  <a:cubicBezTo>
                    <a:pt x="3881755" y="0"/>
                    <a:pt x="3886581" y="1016"/>
                    <a:pt x="3891280" y="2921"/>
                  </a:cubicBezTo>
                  <a:cubicBezTo>
                    <a:pt x="3895979" y="4826"/>
                    <a:pt x="3900043" y="7620"/>
                    <a:pt x="3903599" y="11176"/>
                  </a:cubicBezTo>
                  <a:cubicBezTo>
                    <a:pt x="3907155" y="14732"/>
                    <a:pt x="3909949" y="18923"/>
                    <a:pt x="3911854" y="23495"/>
                  </a:cubicBezTo>
                  <a:cubicBezTo>
                    <a:pt x="3913759" y="28067"/>
                    <a:pt x="3914775" y="33020"/>
                    <a:pt x="3914775" y="38100"/>
                  </a:cubicBezTo>
                  <a:lnTo>
                    <a:pt x="3914775" y="1676400"/>
                  </a:lnTo>
                  <a:cubicBezTo>
                    <a:pt x="3914775" y="1681480"/>
                    <a:pt x="3913759" y="1686306"/>
                    <a:pt x="3911854" y="1691005"/>
                  </a:cubicBezTo>
                  <a:cubicBezTo>
                    <a:pt x="3909949" y="1695704"/>
                    <a:pt x="3907155" y="1699768"/>
                    <a:pt x="3903599" y="1703324"/>
                  </a:cubicBezTo>
                  <a:cubicBezTo>
                    <a:pt x="3900043" y="1706880"/>
                    <a:pt x="3895852" y="1709674"/>
                    <a:pt x="3891280" y="1711579"/>
                  </a:cubicBezTo>
                  <a:cubicBezTo>
                    <a:pt x="3886708" y="1713484"/>
                    <a:pt x="3881755" y="1714500"/>
                    <a:pt x="3876675" y="1714500"/>
                  </a:cubicBezTo>
                  <a:lnTo>
                    <a:pt x="38100" y="1714500"/>
                  </a:lnTo>
                  <a:cubicBezTo>
                    <a:pt x="33020" y="1714500"/>
                    <a:pt x="28194" y="1713484"/>
                    <a:pt x="23495" y="1711579"/>
                  </a:cubicBezTo>
                  <a:cubicBezTo>
                    <a:pt x="18796" y="1709674"/>
                    <a:pt x="14732" y="1706880"/>
                    <a:pt x="11176" y="1703324"/>
                  </a:cubicBezTo>
                  <a:cubicBezTo>
                    <a:pt x="7620" y="1699768"/>
                    <a:pt x="4826" y="1695577"/>
                    <a:pt x="2921" y="1691005"/>
                  </a:cubicBezTo>
                  <a:cubicBezTo>
                    <a:pt x="1016" y="1686433"/>
                    <a:pt x="0" y="1681480"/>
                    <a:pt x="0" y="167640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5107" y="8487208"/>
            <a:ext cx="7096036" cy="3107753"/>
            <a:chOff x="0" y="0"/>
            <a:chExt cx="5219700" cy="228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19700" cy="2286000"/>
            </a:xfrm>
            <a:custGeom>
              <a:avLst/>
              <a:gdLst/>
              <a:ahLst/>
              <a:cxnLst/>
              <a:rect l="l" t="t" r="r" b="b"/>
              <a:pathLst>
                <a:path w="5219700" h="2286000">
                  <a:moveTo>
                    <a:pt x="50800" y="0"/>
                  </a:moveTo>
                  <a:cubicBezTo>
                    <a:pt x="36830" y="0"/>
                    <a:pt x="24765" y="4953"/>
                    <a:pt x="14859" y="14859"/>
                  </a:cubicBezTo>
                  <a:cubicBezTo>
                    <a:pt x="4953" y="24765"/>
                    <a:pt x="0" y="36830"/>
                    <a:pt x="0" y="50800"/>
                  </a:cubicBezTo>
                  <a:lnTo>
                    <a:pt x="0" y="2235200"/>
                  </a:lnTo>
                  <a:cubicBezTo>
                    <a:pt x="0" y="2249170"/>
                    <a:pt x="4953" y="2261235"/>
                    <a:pt x="14859" y="2271141"/>
                  </a:cubicBezTo>
                  <a:cubicBezTo>
                    <a:pt x="24765" y="2281047"/>
                    <a:pt x="36830" y="2286000"/>
                    <a:pt x="50800" y="2286000"/>
                  </a:cubicBezTo>
                  <a:lnTo>
                    <a:pt x="5168900" y="2286000"/>
                  </a:lnTo>
                  <a:cubicBezTo>
                    <a:pt x="5182870" y="2286000"/>
                    <a:pt x="5194935" y="2281047"/>
                    <a:pt x="5204841" y="2271141"/>
                  </a:cubicBezTo>
                  <a:cubicBezTo>
                    <a:pt x="5214747" y="2261235"/>
                    <a:pt x="5219700" y="2249170"/>
                    <a:pt x="5219700" y="2235200"/>
                  </a:cubicBezTo>
                  <a:lnTo>
                    <a:pt x="5219700" y="50800"/>
                  </a:lnTo>
                  <a:cubicBezTo>
                    <a:pt x="5219700" y="36830"/>
                    <a:pt x="5214747" y="24765"/>
                    <a:pt x="5204841" y="14859"/>
                  </a:cubicBezTo>
                  <a:cubicBezTo>
                    <a:pt x="5194935" y="4953"/>
                    <a:pt x="5182870" y="0"/>
                    <a:pt x="5168900" y="0"/>
                  </a:cubicBezTo>
                  <a:close/>
                </a:path>
              </a:pathLst>
            </a:custGeom>
            <a:blipFill>
              <a:blip r:embed="rId5"/>
              <a:stretch>
                <a:fillRect t="-455" b="-455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9" name="Freeform 9"/>
          <p:cNvSpPr/>
          <p:nvPr/>
        </p:nvSpPr>
        <p:spPr>
          <a:xfrm>
            <a:off x="115107" y="10144677"/>
            <a:ext cx="7096036" cy="1450285"/>
          </a:xfrm>
          <a:custGeom>
            <a:avLst/>
            <a:gdLst/>
            <a:ahLst/>
            <a:cxnLst/>
            <a:rect l="l" t="t" r="r" b="b"/>
            <a:pathLst>
              <a:path w="5811626" h="1187778">
                <a:moveTo>
                  <a:pt x="0" y="0"/>
                </a:moveTo>
                <a:lnTo>
                  <a:pt x="5811626" y="0"/>
                </a:lnTo>
                <a:lnTo>
                  <a:pt x="5811626" y="1187777"/>
                </a:lnTo>
                <a:lnTo>
                  <a:pt x="0" y="1187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625510" y="8487208"/>
            <a:ext cx="7078771" cy="3107753"/>
            <a:chOff x="0" y="0"/>
            <a:chExt cx="3905250" cy="1714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05250" cy="1714500"/>
            </a:xfrm>
            <a:custGeom>
              <a:avLst/>
              <a:gdLst/>
              <a:ahLst/>
              <a:cxnLst/>
              <a:rect l="l" t="t" r="r" b="b"/>
              <a:pathLst>
                <a:path w="3905250" h="1714500">
                  <a:moveTo>
                    <a:pt x="0" y="1676400"/>
                  </a:moveTo>
                  <a:lnTo>
                    <a:pt x="0" y="38100"/>
                  </a:ln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lnTo>
                    <a:pt x="3867150" y="0"/>
                  </a:lnTo>
                  <a:cubicBezTo>
                    <a:pt x="3872230" y="0"/>
                    <a:pt x="3877056" y="1016"/>
                    <a:pt x="3881755" y="2921"/>
                  </a:cubicBezTo>
                  <a:cubicBezTo>
                    <a:pt x="3886454" y="4826"/>
                    <a:pt x="3890518" y="7620"/>
                    <a:pt x="3894074" y="11176"/>
                  </a:cubicBezTo>
                  <a:cubicBezTo>
                    <a:pt x="3897630" y="14732"/>
                    <a:pt x="3900424" y="18923"/>
                    <a:pt x="3902329" y="23495"/>
                  </a:cubicBezTo>
                  <a:cubicBezTo>
                    <a:pt x="3904234" y="28067"/>
                    <a:pt x="3905250" y="33020"/>
                    <a:pt x="3905250" y="38100"/>
                  </a:cubicBezTo>
                  <a:lnTo>
                    <a:pt x="3905250" y="1676400"/>
                  </a:lnTo>
                  <a:cubicBezTo>
                    <a:pt x="3905250" y="1681480"/>
                    <a:pt x="3904234" y="1686306"/>
                    <a:pt x="3902329" y="1691005"/>
                  </a:cubicBezTo>
                  <a:cubicBezTo>
                    <a:pt x="3900424" y="1695704"/>
                    <a:pt x="3897630" y="1699768"/>
                    <a:pt x="3894074" y="1703324"/>
                  </a:cubicBezTo>
                  <a:cubicBezTo>
                    <a:pt x="3890518" y="1706880"/>
                    <a:pt x="3886327" y="1709674"/>
                    <a:pt x="3881755" y="1711579"/>
                  </a:cubicBezTo>
                  <a:cubicBezTo>
                    <a:pt x="3877183" y="1713484"/>
                    <a:pt x="3872230" y="1714500"/>
                    <a:pt x="3867150" y="1714500"/>
                  </a:cubicBezTo>
                  <a:lnTo>
                    <a:pt x="38100" y="1714500"/>
                  </a:lnTo>
                  <a:cubicBezTo>
                    <a:pt x="33020" y="1714500"/>
                    <a:pt x="28194" y="1713484"/>
                    <a:pt x="23495" y="1711579"/>
                  </a:cubicBezTo>
                  <a:cubicBezTo>
                    <a:pt x="18796" y="1709674"/>
                    <a:pt x="14732" y="1706880"/>
                    <a:pt x="11176" y="1703324"/>
                  </a:cubicBezTo>
                  <a:cubicBezTo>
                    <a:pt x="7620" y="1699768"/>
                    <a:pt x="4826" y="1695577"/>
                    <a:pt x="2921" y="1691005"/>
                  </a:cubicBezTo>
                  <a:cubicBezTo>
                    <a:pt x="1016" y="1686433"/>
                    <a:pt x="0" y="1681480"/>
                    <a:pt x="0" y="167640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625510" y="8487208"/>
            <a:ext cx="7078771" cy="3107753"/>
            <a:chOff x="0" y="0"/>
            <a:chExt cx="5207000" cy="228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07000" cy="2286000"/>
            </a:xfrm>
            <a:custGeom>
              <a:avLst/>
              <a:gdLst/>
              <a:ahLst/>
              <a:cxnLst/>
              <a:rect l="l" t="t" r="r" b="b"/>
              <a:pathLst>
                <a:path w="5207000" h="2286000">
                  <a:moveTo>
                    <a:pt x="50800" y="0"/>
                  </a:moveTo>
                  <a:cubicBezTo>
                    <a:pt x="36830" y="0"/>
                    <a:pt x="24765" y="4953"/>
                    <a:pt x="14859" y="14859"/>
                  </a:cubicBezTo>
                  <a:cubicBezTo>
                    <a:pt x="4953" y="24765"/>
                    <a:pt x="0" y="36703"/>
                    <a:pt x="0" y="50800"/>
                  </a:cubicBezTo>
                  <a:lnTo>
                    <a:pt x="0" y="50800"/>
                  </a:lnTo>
                  <a:lnTo>
                    <a:pt x="0" y="2235200"/>
                  </a:lnTo>
                  <a:lnTo>
                    <a:pt x="0" y="2235200"/>
                  </a:lnTo>
                  <a:cubicBezTo>
                    <a:pt x="0" y="2249170"/>
                    <a:pt x="4953" y="2261235"/>
                    <a:pt x="14859" y="2271141"/>
                  </a:cubicBezTo>
                  <a:cubicBezTo>
                    <a:pt x="24765" y="2281047"/>
                    <a:pt x="36830" y="2286000"/>
                    <a:pt x="50800" y="2286000"/>
                  </a:cubicBezTo>
                  <a:lnTo>
                    <a:pt x="5156200" y="2286000"/>
                  </a:lnTo>
                  <a:cubicBezTo>
                    <a:pt x="5170170" y="2286000"/>
                    <a:pt x="5182235" y="2281047"/>
                    <a:pt x="5192141" y="2271141"/>
                  </a:cubicBezTo>
                  <a:cubicBezTo>
                    <a:pt x="5202047" y="2261235"/>
                    <a:pt x="5207000" y="2249170"/>
                    <a:pt x="5207000" y="2235200"/>
                  </a:cubicBezTo>
                  <a:lnTo>
                    <a:pt x="5207000" y="50800"/>
                  </a:lnTo>
                  <a:cubicBezTo>
                    <a:pt x="5207000" y="36830"/>
                    <a:pt x="5202047" y="24765"/>
                    <a:pt x="5192141" y="14859"/>
                  </a:cubicBezTo>
                  <a:cubicBezTo>
                    <a:pt x="5182235" y="4953"/>
                    <a:pt x="5170170" y="0"/>
                    <a:pt x="5156200" y="0"/>
                  </a:cubicBezTo>
                  <a:close/>
                </a:path>
              </a:pathLst>
            </a:custGeom>
            <a:blipFill>
              <a:blip r:embed="rId8"/>
              <a:stretch>
                <a:fillRect t="-455" b="-455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625510" y="10144677"/>
            <a:ext cx="7078771" cy="1450285"/>
          </a:xfrm>
          <a:custGeom>
            <a:avLst/>
            <a:gdLst/>
            <a:ahLst/>
            <a:cxnLst/>
            <a:rect l="l" t="t" r="r" b="b"/>
            <a:pathLst>
              <a:path w="5797486" h="1187778">
                <a:moveTo>
                  <a:pt x="0" y="0"/>
                </a:moveTo>
                <a:lnTo>
                  <a:pt x="5797486" y="0"/>
                </a:lnTo>
                <a:lnTo>
                  <a:pt x="5797486" y="1187777"/>
                </a:lnTo>
                <a:lnTo>
                  <a:pt x="0" y="1187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118648" y="8487208"/>
            <a:ext cx="7096036" cy="3107753"/>
            <a:chOff x="0" y="0"/>
            <a:chExt cx="3914775" cy="1714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14775" cy="1714500"/>
            </a:xfrm>
            <a:custGeom>
              <a:avLst/>
              <a:gdLst/>
              <a:ahLst/>
              <a:cxnLst/>
              <a:rect l="l" t="t" r="r" b="b"/>
              <a:pathLst>
                <a:path w="3914775" h="1714500">
                  <a:moveTo>
                    <a:pt x="38100" y="0"/>
                  </a:moveTo>
                  <a:cubicBezTo>
                    <a:pt x="33020" y="0"/>
                    <a:pt x="28194" y="1016"/>
                    <a:pt x="23495" y="2921"/>
                  </a:cubicBezTo>
                  <a:cubicBezTo>
                    <a:pt x="18796" y="4826"/>
                    <a:pt x="14732" y="7620"/>
                    <a:pt x="11176" y="11176"/>
                  </a:cubicBezTo>
                  <a:cubicBezTo>
                    <a:pt x="7620" y="14732"/>
                    <a:pt x="4826" y="18923"/>
                    <a:pt x="2921" y="23495"/>
                  </a:cubicBezTo>
                  <a:cubicBezTo>
                    <a:pt x="1016" y="28067"/>
                    <a:pt x="0" y="33020"/>
                    <a:pt x="0" y="38100"/>
                  </a:cubicBezTo>
                  <a:lnTo>
                    <a:pt x="0" y="1676400"/>
                  </a:lnTo>
                  <a:cubicBezTo>
                    <a:pt x="0" y="1681480"/>
                    <a:pt x="1016" y="1686306"/>
                    <a:pt x="2921" y="1691005"/>
                  </a:cubicBezTo>
                  <a:cubicBezTo>
                    <a:pt x="4826" y="1695704"/>
                    <a:pt x="7620" y="1699768"/>
                    <a:pt x="11176" y="1703324"/>
                  </a:cubicBezTo>
                  <a:cubicBezTo>
                    <a:pt x="14732" y="1706880"/>
                    <a:pt x="18923" y="1709674"/>
                    <a:pt x="23495" y="1711579"/>
                  </a:cubicBezTo>
                  <a:cubicBezTo>
                    <a:pt x="28067" y="1713484"/>
                    <a:pt x="33020" y="1714500"/>
                    <a:pt x="38100" y="1714500"/>
                  </a:cubicBezTo>
                  <a:lnTo>
                    <a:pt x="3876675" y="1714500"/>
                  </a:lnTo>
                  <a:cubicBezTo>
                    <a:pt x="3881755" y="1714500"/>
                    <a:pt x="3886581" y="1713484"/>
                    <a:pt x="3891280" y="1711579"/>
                  </a:cubicBezTo>
                  <a:cubicBezTo>
                    <a:pt x="3895979" y="1709674"/>
                    <a:pt x="3900043" y="1706880"/>
                    <a:pt x="3903599" y="1703324"/>
                  </a:cubicBezTo>
                  <a:cubicBezTo>
                    <a:pt x="3907155" y="1699768"/>
                    <a:pt x="3909949" y="1695577"/>
                    <a:pt x="3911854" y="1691005"/>
                  </a:cubicBezTo>
                  <a:cubicBezTo>
                    <a:pt x="3913759" y="1686433"/>
                    <a:pt x="3914775" y="1681480"/>
                    <a:pt x="3914775" y="1676400"/>
                  </a:cubicBezTo>
                  <a:lnTo>
                    <a:pt x="3914775" y="1676400"/>
                  </a:lnTo>
                  <a:lnTo>
                    <a:pt x="3914775" y="38100"/>
                  </a:lnTo>
                  <a:lnTo>
                    <a:pt x="3914775" y="38100"/>
                  </a:lnTo>
                  <a:cubicBezTo>
                    <a:pt x="3914775" y="33020"/>
                    <a:pt x="3913759" y="28194"/>
                    <a:pt x="3911854" y="23495"/>
                  </a:cubicBezTo>
                  <a:cubicBezTo>
                    <a:pt x="3909949" y="18796"/>
                    <a:pt x="3907155" y="14732"/>
                    <a:pt x="3903599" y="11176"/>
                  </a:cubicBezTo>
                  <a:cubicBezTo>
                    <a:pt x="3900043" y="7620"/>
                    <a:pt x="3895852" y="4826"/>
                    <a:pt x="3891280" y="2921"/>
                  </a:cubicBezTo>
                  <a:cubicBezTo>
                    <a:pt x="3886708" y="1016"/>
                    <a:pt x="3881755" y="0"/>
                    <a:pt x="3876675" y="0"/>
                  </a:cubicBez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118648" y="8487208"/>
            <a:ext cx="7096036" cy="3107753"/>
            <a:chOff x="0" y="0"/>
            <a:chExt cx="5219700" cy="228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19700" cy="2286000"/>
            </a:xfrm>
            <a:custGeom>
              <a:avLst/>
              <a:gdLst/>
              <a:ahLst/>
              <a:cxnLst/>
              <a:rect l="l" t="t" r="r" b="b"/>
              <a:pathLst>
                <a:path w="5219700" h="2286000">
                  <a:moveTo>
                    <a:pt x="50800" y="0"/>
                  </a:moveTo>
                  <a:cubicBezTo>
                    <a:pt x="36830" y="0"/>
                    <a:pt x="24765" y="4953"/>
                    <a:pt x="14859" y="14859"/>
                  </a:cubicBezTo>
                  <a:cubicBezTo>
                    <a:pt x="4953" y="24765"/>
                    <a:pt x="0" y="36703"/>
                    <a:pt x="0" y="50800"/>
                  </a:cubicBezTo>
                  <a:lnTo>
                    <a:pt x="0" y="50800"/>
                  </a:lnTo>
                  <a:lnTo>
                    <a:pt x="0" y="2235200"/>
                  </a:lnTo>
                  <a:lnTo>
                    <a:pt x="0" y="2235200"/>
                  </a:lnTo>
                  <a:cubicBezTo>
                    <a:pt x="0" y="2249170"/>
                    <a:pt x="4953" y="2261235"/>
                    <a:pt x="14859" y="2271141"/>
                  </a:cubicBezTo>
                  <a:cubicBezTo>
                    <a:pt x="24765" y="2281047"/>
                    <a:pt x="36830" y="2286000"/>
                    <a:pt x="50800" y="2286000"/>
                  </a:cubicBezTo>
                  <a:lnTo>
                    <a:pt x="5168900" y="2286000"/>
                  </a:lnTo>
                  <a:cubicBezTo>
                    <a:pt x="5182870" y="2286000"/>
                    <a:pt x="5194935" y="2281047"/>
                    <a:pt x="5204841" y="2271141"/>
                  </a:cubicBezTo>
                  <a:cubicBezTo>
                    <a:pt x="5214747" y="2261235"/>
                    <a:pt x="5219700" y="2249170"/>
                    <a:pt x="5219700" y="2235200"/>
                  </a:cubicBezTo>
                  <a:lnTo>
                    <a:pt x="5219700" y="50800"/>
                  </a:lnTo>
                  <a:cubicBezTo>
                    <a:pt x="5219700" y="36830"/>
                    <a:pt x="5214747" y="24765"/>
                    <a:pt x="5204841" y="14859"/>
                  </a:cubicBezTo>
                  <a:cubicBezTo>
                    <a:pt x="5194935" y="4953"/>
                    <a:pt x="5182870" y="0"/>
                    <a:pt x="5168900" y="0"/>
                  </a:cubicBezTo>
                  <a:close/>
                </a:path>
              </a:pathLst>
            </a:custGeom>
            <a:blipFill>
              <a:blip r:embed="rId11"/>
              <a:stretch>
                <a:fillRect t="-455" b="-455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18648" y="10144677"/>
            <a:ext cx="7096036" cy="1450285"/>
          </a:xfrm>
          <a:custGeom>
            <a:avLst/>
            <a:gdLst/>
            <a:ahLst/>
            <a:cxnLst/>
            <a:rect l="l" t="t" r="r" b="b"/>
            <a:pathLst>
              <a:path w="5811626" h="1187778">
                <a:moveTo>
                  <a:pt x="0" y="0"/>
                </a:moveTo>
                <a:lnTo>
                  <a:pt x="5811626" y="0"/>
                </a:lnTo>
                <a:lnTo>
                  <a:pt x="5811626" y="1187777"/>
                </a:lnTo>
                <a:lnTo>
                  <a:pt x="0" y="11877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20" name="TextBox 20"/>
          <p:cNvSpPr txBox="1"/>
          <p:nvPr/>
        </p:nvSpPr>
        <p:spPr>
          <a:xfrm>
            <a:off x="115111" y="16467"/>
            <a:ext cx="5334776" cy="1464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81"/>
              </a:lnSpc>
            </a:pPr>
            <a:r>
              <a:rPr lang="en-US" sz="8800" spc="-241" dirty="0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  <a:endParaRPr lang="en-US" sz="8700" spc="-477" dirty="0">
              <a:solidFill>
                <a:srgbClr val="E50914"/>
              </a:solidFill>
              <a:latin typeface="Open Sans Condensed"/>
              <a:ea typeface="Open Sans Condensed"/>
              <a:cs typeface="Open Sans Condensed"/>
              <a:sym typeface="Open Sans Condense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96332" y="5435066"/>
            <a:ext cx="1980087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Assistir Aula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1352" y="10994214"/>
            <a:ext cx="5641453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ao Armazenamento Associativo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18832" y="5435066"/>
            <a:ext cx="2497822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 Informações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95819" y="10994214"/>
            <a:ext cx="2328725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 com Listas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462987" y="496916"/>
            <a:ext cx="698225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Início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00558" y="10994214"/>
            <a:ext cx="5101981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 com Espalhamento (Hashmaps)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562026" y="496916"/>
            <a:ext cx="1358485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Estruturas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08259" y="497192"/>
            <a:ext cx="924418" cy="36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5722" y="3470588"/>
            <a:ext cx="19714411" cy="142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8"/>
              </a:lnSpc>
            </a:pPr>
            <a:r>
              <a:rPr lang="en-US" sz="81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Armazenamento Associativo e Mapas</a:t>
            </a:r>
          </a:p>
          <a:p>
            <a:pPr>
              <a:lnSpc>
                <a:spcPts val="8156"/>
              </a:lnSpc>
            </a:pPr>
            <a:r>
              <a:rPr lang="en-US" sz="32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 série de estruturas de dados em 3 aulas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232" y="7723864"/>
            <a:ext cx="3690595" cy="55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Aulas Disponíveis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1352" y="10480488"/>
            <a:ext cx="1087592" cy="45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95816" y="10480488"/>
            <a:ext cx="1087592" cy="45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400555" y="10480488"/>
            <a:ext cx="1087592" cy="45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7644" y="3684386"/>
            <a:ext cx="9990847" cy="3544421"/>
          </a:xfrm>
          <a:custGeom>
            <a:avLst/>
            <a:gdLst/>
            <a:ahLst/>
            <a:cxnLst/>
            <a:rect l="l" t="t" r="r" b="b"/>
            <a:pathLst>
              <a:path w="8182465" h="2902867">
                <a:moveTo>
                  <a:pt x="0" y="0"/>
                </a:moveTo>
                <a:lnTo>
                  <a:pt x="8182466" y="0"/>
                </a:lnTo>
                <a:lnTo>
                  <a:pt x="8182466" y="2902867"/>
                </a:lnTo>
                <a:lnTo>
                  <a:pt x="0" y="2902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3" name="Freeform 3"/>
          <p:cNvSpPr/>
          <p:nvPr/>
        </p:nvSpPr>
        <p:spPr>
          <a:xfrm>
            <a:off x="1157644" y="7339575"/>
            <a:ext cx="9990847" cy="3544421"/>
          </a:xfrm>
          <a:custGeom>
            <a:avLst/>
            <a:gdLst/>
            <a:ahLst/>
            <a:cxnLst/>
            <a:rect l="l" t="t" r="r" b="b"/>
            <a:pathLst>
              <a:path w="8182465" h="2902867">
                <a:moveTo>
                  <a:pt x="0" y="0"/>
                </a:moveTo>
                <a:lnTo>
                  <a:pt x="8182466" y="0"/>
                </a:lnTo>
                <a:lnTo>
                  <a:pt x="8182466" y="2902868"/>
                </a:lnTo>
                <a:lnTo>
                  <a:pt x="0" y="2902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4" name="Freeform 4"/>
          <p:cNvSpPr/>
          <p:nvPr/>
        </p:nvSpPr>
        <p:spPr>
          <a:xfrm>
            <a:off x="11325718" y="3684383"/>
            <a:ext cx="9990847" cy="8329397"/>
          </a:xfrm>
          <a:custGeom>
            <a:avLst/>
            <a:gdLst/>
            <a:ahLst/>
            <a:cxnLst/>
            <a:rect l="l" t="t" r="r" b="b"/>
            <a:pathLst>
              <a:path w="8182465" h="6821744">
                <a:moveTo>
                  <a:pt x="0" y="0"/>
                </a:moveTo>
                <a:lnTo>
                  <a:pt x="8182465" y="0"/>
                </a:lnTo>
                <a:lnTo>
                  <a:pt x="8182465" y="6821744"/>
                </a:lnTo>
                <a:lnTo>
                  <a:pt x="0" y="6821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5" name="TextBox 5"/>
          <p:cNvSpPr txBox="1"/>
          <p:nvPr/>
        </p:nvSpPr>
        <p:spPr>
          <a:xfrm>
            <a:off x="7275851" y="767728"/>
            <a:ext cx="8080745" cy="22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2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1</a:t>
            </a:r>
          </a:p>
          <a:p>
            <a:pPr algn="ctr">
              <a:lnSpc>
                <a:spcPts val="6447"/>
              </a:lnSpc>
            </a:pPr>
            <a:r>
              <a:rPr lang="en-US" sz="4604" spc="-253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Definição de Armazenamento Associativo</a:t>
            </a:r>
          </a:p>
          <a:p>
            <a:pPr algn="ctr">
              <a:lnSpc>
                <a:spcPts val="2930"/>
              </a:lnSpc>
            </a:pPr>
            <a:r>
              <a:rPr lang="en-US" sz="2093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Você está assistindo: "Estruturas de Dados - A Série"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49295" y="8404879"/>
            <a:ext cx="6998227" cy="208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6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Fundamental para </a:t>
            </a:r>
            <a:r>
              <a:rPr lang="en-US" sz="209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sistemas operacionais </a:t>
            </a: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Componente essencial de </a:t>
            </a:r>
            <a:r>
              <a:rPr lang="en-US" sz="209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compiladores</a:t>
            </a: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montadores Otimiza a recuperação de informações e referências Essencial para caching e indexação de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0547" y="4749689"/>
            <a:ext cx="9199466" cy="181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6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Segundo </a:t>
            </a:r>
            <a:r>
              <a:rPr lang="en-US" sz="209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Goodrich e Tamassia</a:t>
            </a: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</a:p>
          <a:p>
            <a:pPr>
              <a:lnSpc>
                <a:spcPts val="4186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"Estrutura que armazena elementos compostos por </a:t>
            </a:r>
            <a:r>
              <a:rPr lang="en-US" sz="209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pares (chave,</a:t>
            </a:r>
          </a:p>
          <a:p>
            <a:pPr>
              <a:lnSpc>
                <a:spcPts val="2093"/>
              </a:lnSpc>
            </a:pPr>
            <a:r>
              <a:rPr lang="en-US" sz="209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valor)</a:t>
            </a: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permitindo operações de busca, inserção e remoção baseadas na</a:t>
            </a:r>
          </a:p>
          <a:p>
            <a:pPr>
              <a:lnSpc>
                <a:spcPts val="4186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chave."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8152" y="8758768"/>
            <a:ext cx="785118" cy="7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— • —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60261" y="6185399"/>
            <a:ext cx="4132110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LETRA CÓDIGOLETRA CÓDIGO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82168" y="6878007"/>
            <a:ext cx="171461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45592" y="6878006"/>
            <a:ext cx="443525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59812" y="6878007"/>
            <a:ext cx="204158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9333" y="6878006"/>
            <a:ext cx="443525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— 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80343" y="7525973"/>
            <a:ext cx="175167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6587" y="7525973"/>
            <a:ext cx="788292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— • • 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56435" y="7525973"/>
            <a:ext cx="210905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56523" y="7525972"/>
            <a:ext cx="612726" cy="83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— —</a:t>
            </a:r>
          </a:p>
          <a:p>
            <a:pPr algn="ctr">
              <a:lnSpc>
                <a:spcPts val="1178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2417" y="8561057"/>
            <a:ext cx="170797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87060" y="8561057"/>
            <a:ext cx="148683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37787" y="8561056"/>
            <a:ext cx="446714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• 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18618" y="4854360"/>
            <a:ext cx="9156434" cy="7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9"/>
              </a:lnSpc>
            </a:pPr>
            <a:r>
              <a:rPr lang="en-US" sz="20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 tabela de Código Morse é um perfeito exemplo de armazenamento associativo: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50548" y="7835652"/>
            <a:ext cx="2080284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3"/>
              </a:lnSpc>
            </a:pPr>
            <a:r>
              <a:rPr lang="en-US" sz="26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Importância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0544" y="4180461"/>
            <a:ext cx="2479299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3"/>
              </a:lnSpc>
            </a:pPr>
            <a:r>
              <a:rPr lang="en-US" sz="26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Conceito Geral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18618" y="4180461"/>
            <a:ext cx="5631169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3"/>
              </a:lnSpc>
            </a:pPr>
            <a:r>
              <a:rPr lang="en-US" sz="26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Exemplo: Tabela de Código Morse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91822" y="10754687"/>
            <a:ext cx="7929469" cy="31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7"/>
              </a:lnSpc>
            </a:pPr>
            <a:r>
              <a:rPr lang="en-US" sz="18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Neste exemplo, cada </a:t>
            </a:r>
            <a:r>
              <a:rPr lang="en-US" sz="1832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letra (chave)</a:t>
            </a:r>
            <a:r>
              <a:rPr lang="en-US" sz="18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está associada a um </a:t>
            </a:r>
            <a:r>
              <a:rPr lang="en-US" sz="1832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código (valor)</a:t>
            </a:r>
            <a:r>
              <a:rPr lang="en-US" sz="18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84449" y="11086976"/>
            <a:ext cx="5227719" cy="31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7"/>
              </a:lnSpc>
            </a:pPr>
            <a:r>
              <a:rPr lang="en-US" sz="18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permitindo busca eficiente em ambas direções.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8411" y="222703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 dirty="0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76949" y="3393324"/>
            <a:ext cx="9068902" cy="5350891"/>
            <a:chOff x="0" y="0"/>
            <a:chExt cx="7741920" cy="4567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41920" cy="4567936"/>
            </a:xfrm>
            <a:custGeom>
              <a:avLst/>
              <a:gdLst/>
              <a:ahLst/>
              <a:cxnLst/>
              <a:rect l="l" t="t" r="r" b="b"/>
              <a:pathLst>
                <a:path w="7741920" h="4567936">
                  <a:moveTo>
                    <a:pt x="7504176" y="87376"/>
                  </a:moveTo>
                  <a:cubicBezTo>
                    <a:pt x="7517638" y="87376"/>
                    <a:pt x="7530592" y="89916"/>
                    <a:pt x="7543038" y="95123"/>
                  </a:cubicBezTo>
                  <a:cubicBezTo>
                    <a:pt x="7555484" y="100330"/>
                    <a:pt x="7566533" y="107569"/>
                    <a:pt x="7576058" y="117094"/>
                  </a:cubicBezTo>
                  <a:cubicBezTo>
                    <a:pt x="7585583" y="126619"/>
                    <a:pt x="7592949" y="137668"/>
                    <a:pt x="7598028" y="150114"/>
                  </a:cubicBezTo>
                  <a:cubicBezTo>
                    <a:pt x="7603108" y="162560"/>
                    <a:pt x="7605775" y="175514"/>
                    <a:pt x="7605775" y="188976"/>
                  </a:cubicBezTo>
                  <a:lnTo>
                    <a:pt x="7605775" y="4278376"/>
                  </a:lnTo>
                  <a:cubicBezTo>
                    <a:pt x="7605775" y="4291838"/>
                    <a:pt x="7603235" y="4304792"/>
                    <a:pt x="7598028" y="4317238"/>
                  </a:cubicBezTo>
                  <a:cubicBezTo>
                    <a:pt x="7592822" y="4329684"/>
                    <a:pt x="7585583" y="4340733"/>
                    <a:pt x="7576058" y="4350258"/>
                  </a:cubicBezTo>
                  <a:cubicBezTo>
                    <a:pt x="7566533" y="4359783"/>
                    <a:pt x="7555484" y="4367149"/>
                    <a:pt x="7543038" y="4372229"/>
                  </a:cubicBezTo>
                  <a:cubicBezTo>
                    <a:pt x="7530592" y="4377310"/>
                    <a:pt x="7517638" y="4379976"/>
                    <a:pt x="7504176" y="4379976"/>
                  </a:cubicBezTo>
                  <a:lnTo>
                    <a:pt x="239776" y="4379976"/>
                  </a:lnTo>
                  <a:cubicBezTo>
                    <a:pt x="226314" y="4379976"/>
                    <a:pt x="213360" y="4377436"/>
                    <a:pt x="200914" y="4372229"/>
                  </a:cubicBezTo>
                  <a:cubicBezTo>
                    <a:pt x="188468" y="4367023"/>
                    <a:pt x="177419" y="4359783"/>
                    <a:pt x="167894" y="4350258"/>
                  </a:cubicBezTo>
                  <a:cubicBezTo>
                    <a:pt x="158369" y="4340733"/>
                    <a:pt x="151003" y="4329684"/>
                    <a:pt x="145923" y="4317238"/>
                  </a:cubicBezTo>
                  <a:cubicBezTo>
                    <a:pt x="140843" y="4304792"/>
                    <a:pt x="138176" y="4291838"/>
                    <a:pt x="138176" y="4278376"/>
                  </a:cubicBezTo>
                  <a:lnTo>
                    <a:pt x="138176" y="188976"/>
                  </a:lnTo>
                  <a:cubicBezTo>
                    <a:pt x="138176" y="175514"/>
                    <a:pt x="140716" y="162560"/>
                    <a:pt x="145923" y="150114"/>
                  </a:cubicBezTo>
                  <a:cubicBezTo>
                    <a:pt x="151130" y="137668"/>
                    <a:pt x="158369" y="126619"/>
                    <a:pt x="167894" y="117094"/>
                  </a:cubicBezTo>
                  <a:cubicBezTo>
                    <a:pt x="177419" y="107569"/>
                    <a:pt x="188468" y="100203"/>
                    <a:pt x="200914" y="95123"/>
                  </a:cubicBezTo>
                  <a:cubicBezTo>
                    <a:pt x="213360" y="90043"/>
                    <a:pt x="226314" y="87376"/>
                    <a:pt x="239776" y="87376"/>
                  </a:cubicBezTo>
                  <a:close/>
                  <a:moveTo>
                    <a:pt x="0" y="0"/>
                  </a:moveTo>
                  <a:lnTo>
                    <a:pt x="0" y="4567936"/>
                  </a:lnTo>
                  <a:lnTo>
                    <a:pt x="7741920" y="4567936"/>
                  </a:lnTo>
                  <a:lnTo>
                    <a:pt x="774192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4" name="Freeform 4"/>
          <p:cNvSpPr/>
          <p:nvPr/>
        </p:nvSpPr>
        <p:spPr>
          <a:xfrm>
            <a:off x="1977766" y="3294140"/>
            <a:ext cx="9267255" cy="5549243"/>
          </a:xfrm>
          <a:custGeom>
            <a:avLst/>
            <a:gdLst/>
            <a:ahLst/>
            <a:cxnLst/>
            <a:rect l="l" t="t" r="r" b="b"/>
            <a:pathLst>
              <a:path w="7589846" h="4544809">
                <a:moveTo>
                  <a:pt x="0" y="0"/>
                </a:moveTo>
                <a:lnTo>
                  <a:pt x="7589846" y="0"/>
                </a:lnTo>
                <a:lnTo>
                  <a:pt x="7589846" y="4544808"/>
                </a:lnTo>
                <a:lnTo>
                  <a:pt x="0" y="4544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076949" y="8720408"/>
            <a:ext cx="9068902" cy="3475223"/>
            <a:chOff x="0" y="0"/>
            <a:chExt cx="7741920" cy="29667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41920" cy="2966720"/>
            </a:xfrm>
            <a:custGeom>
              <a:avLst/>
              <a:gdLst/>
              <a:ahLst/>
              <a:cxnLst/>
              <a:rect l="l" t="t" r="r" b="b"/>
              <a:pathLst>
                <a:path w="7741920" h="2966720">
                  <a:moveTo>
                    <a:pt x="7504176" y="86360"/>
                  </a:moveTo>
                  <a:cubicBezTo>
                    <a:pt x="7517638" y="86360"/>
                    <a:pt x="7530592" y="88900"/>
                    <a:pt x="7543038" y="94107"/>
                  </a:cubicBezTo>
                  <a:cubicBezTo>
                    <a:pt x="7555484" y="99314"/>
                    <a:pt x="7566533" y="106553"/>
                    <a:pt x="7576058" y="116078"/>
                  </a:cubicBezTo>
                  <a:cubicBezTo>
                    <a:pt x="7585583" y="125603"/>
                    <a:pt x="7592949" y="136652"/>
                    <a:pt x="7598028" y="149098"/>
                  </a:cubicBezTo>
                  <a:cubicBezTo>
                    <a:pt x="7603108" y="161544"/>
                    <a:pt x="7605775" y="174498"/>
                    <a:pt x="7605775" y="187960"/>
                  </a:cubicBezTo>
                  <a:lnTo>
                    <a:pt x="7605775" y="2677160"/>
                  </a:lnTo>
                  <a:cubicBezTo>
                    <a:pt x="7605775" y="2690622"/>
                    <a:pt x="7603235" y="2703576"/>
                    <a:pt x="7598028" y="2716022"/>
                  </a:cubicBezTo>
                  <a:cubicBezTo>
                    <a:pt x="7592822" y="2728468"/>
                    <a:pt x="7585583" y="2739517"/>
                    <a:pt x="7576058" y="2749042"/>
                  </a:cubicBezTo>
                  <a:cubicBezTo>
                    <a:pt x="7566533" y="2758567"/>
                    <a:pt x="7555484" y="2765933"/>
                    <a:pt x="7543038" y="2771013"/>
                  </a:cubicBezTo>
                  <a:cubicBezTo>
                    <a:pt x="7530592" y="2776093"/>
                    <a:pt x="7517638" y="2778760"/>
                    <a:pt x="7504176" y="2778760"/>
                  </a:cubicBezTo>
                  <a:lnTo>
                    <a:pt x="239776" y="2778760"/>
                  </a:lnTo>
                  <a:cubicBezTo>
                    <a:pt x="226314" y="2778760"/>
                    <a:pt x="213360" y="2776220"/>
                    <a:pt x="200914" y="2771013"/>
                  </a:cubicBezTo>
                  <a:cubicBezTo>
                    <a:pt x="188468" y="2765806"/>
                    <a:pt x="177419" y="2758567"/>
                    <a:pt x="167894" y="2749042"/>
                  </a:cubicBezTo>
                  <a:cubicBezTo>
                    <a:pt x="158369" y="2739517"/>
                    <a:pt x="151003" y="2728468"/>
                    <a:pt x="145923" y="2716022"/>
                  </a:cubicBezTo>
                  <a:cubicBezTo>
                    <a:pt x="140843" y="2703576"/>
                    <a:pt x="138176" y="2690622"/>
                    <a:pt x="138176" y="2677160"/>
                  </a:cubicBezTo>
                  <a:lnTo>
                    <a:pt x="138176" y="187960"/>
                  </a:lnTo>
                  <a:cubicBezTo>
                    <a:pt x="138176" y="174498"/>
                    <a:pt x="140716" y="161544"/>
                    <a:pt x="145923" y="149098"/>
                  </a:cubicBezTo>
                  <a:cubicBezTo>
                    <a:pt x="151130" y="136652"/>
                    <a:pt x="158369" y="125603"/>
                    <a:pt x="167894" y="116078"/>
                  </a:cubicBezTo>
                  <a:cubicBezTo>
                    <a:pt x="177419" y="106553"/>
                    <a:pt x="188468" y="99187"/>
                    <a:pt x="200914" y="94107"/>
                  </a:cubicBezTo>
                  <a:cubicBezTo>
                    <a:pt x="213360" y="89027"/>
                    <a:pt x="226314" y="86360"/>
                    <a:pt x="239776" y="86360"/>
                  </a:cubicBezTo>
                  <a:close/>
                  <a:moveTo>
                    <a:pt x="0" y="0"/>
                  </a:moveTo>
                  <a:lnTo>
                    <a:pt x="0" y="2966720"/>
                  </a:lnTo>
                  <a:lnTo>
                    <a:pt x="7741920" y="2966720"/>
                  </a:lnTo>
                  <a:lnTo>
                    <a:pt x="774192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580979" y="5280893"/>
            <a:ext cx="208276" cy="238029"/>
            <a:chOff x="0" y="0"/>
            <a:chExt cx="13335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350" cy="152400"/>
            </a:xfrm>
            <a:custGeom>
              <a:avLst/>
              <a:gdLst/>
              <a:ahLst/>
              <a:cxnLst/>
              <a:rect l="l" t="t" r="r" b="b"/>
              <a:pathLst>
                <a:path w="133350" h="152400">
                  <a:moveTo>
                    <a:pt x="133350" y="23876"/>
                  </a:moveTo>
                  <a:lnTo>
                    <a:pt x="133350" y="38100"/>
                  </a:lnTo>
                  <a:cubicBezTo>
                    <a:pt x="133350" y="51308"/>
                    <a:pt x="103505" y="61976"/>
                    <a:pt x="66675" y="61976"/>
                  </a:cubicBezTo>
                  <a:cubicBezTo>
                    <a:pt x="29845" y="61976"/>
                    <a:pt x="0" y="51308"/>
                    <a:pt x="0" y="38100"/>
                  </a:cubicBezTo>
                  <a:lnTo>
                    <a:pt x="0" y="23876"/>
                  </a:lnTo>
                  <a:cubicBezTo>
                    <a:pt x="0" y="10668"/>
                    <a:pt x="29845" y="0"/>
                    <a:pt x="66675" y="0"/>
                  </a:cubicBezTo>
                  <a:cubicBezTo>
                    <a:pt x="103505" y="0"/>
                    <a:pt x="133350" y="10668"/>
                    <a:pt x="133350" y="23876"/>
                  </a:cubicBezTo>
                  <a:close/>
                  <a:moveTo>
                    <a:pt x="117094" y="63881"/>
                  </a:moveTo>
                  <a:cubicBezTo>
                    <a:pt x="123317" y="61722"/>
                    <a:pt x="129032" y="58801"/>
                    <a:pt x="133350" y="55372"/>
                  </a:cubicBezTo>
                  <a:lnTo>
                    <a:pt x="133350" y="85725"/>
                  </a:lnTo>
                  <a:cubicBezTo>
                    <a:pt x="133350" y="98933"/>
                    <a:pt x="103505" y="109601"/>
                    <a:pt x="66675" y="109601"/>
                  </a:cubicBezTo>
                  <a:cubicBezTo>
                    <a:pt x="29845" y="109601"/>
                    <a:pt x="0" y="98933"/>
                    <a:pt x="0" y="85725"/>
                  </a:cubicBezTo>
                  <a:lnTo>
                    <a:pt x="0" y="55372"/>
                  </a:lnTo>
                  <a:cubicBezTo>
                    <a:pt x="4445" y="58928"/>
                    <a:pt x="10160" y="61722"/>
                    <a:pt x="16256" y="63881"/>
                  </a:cubicBezTo>
                  <a:cubicBezTo>
                    <a:pt x="29591" y="68707"/>
                    <a:pt x="47371" y="71374"/>
                    <a:pt x="66675" y="71374"/>
                  </a:cubicBezTo>
                  <a:cubicBezTo>
                    <a:pt x="85979" y="71374"/>
                    <a:pt x="103632" y="68580"/>
                    <a:pt x="117094" y="63881"/>
                  </a:cubicBezTo>
                  <a:close/>
                  <a:moveTo>
                    <a:pt x="0" y="102997"/>
                  </a:moveTo>
                  <a:cubicBezTo>
                    <a:pt x="4445" y="106553"/>
                    <a:pt x="10160" y="109347"/>
                    <a:pt x="16256" y="111506"/>
                  </a:cubicBezTo>
                  <a:cubicBezTo>
                    <a:pt x="29591" y="116332"/>
                    <a:pt x="47371" y="118999"/>
                    <a:pt x="66675" y="118999"/>
                  </a:cubicBezTo>
                  <a:cubicBezTo>
                    <a:pt x="85979" y="118999"/>
                    <a:pt x="103632" y="116205"/>
                    <a:pt x="117094" y="111506"/>
                  </a:cubicBezTo>
                  <a:cubicBezTo>
                    <a:pt x="123317" y="109347"/>
                    <a:pt x="129032" y="106426"/>
                    <a:pt x="133350" y="102997"/>
                  </a:cubicBezTo>
                  <a:lnTo>
                    <a:pt x="133350" y="128524"/>
                  </a:lnTo>
                  <a:cubicBezTo>
                    <a:pt x="133350" y="141732"/>
                    <a:pt x="103505" y="152400"/>
                    <a:pt x="66675" y="152400"/>
                  </a:cubicBezTo>
                  <a:cubicBezTo>
                    <a:pt x="29845" y="152400"/>
                    <a:pt x="0" y="141732"/>
                    <a:pt x="0" y="128524"/>
                  </a:cubicBezTo>
                  <a:lnTo>
                    <a:pt x="0" y="102997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580994" y="4447762"/>
            <a:ext cx="297507" cy="238073"/>
            <a:chOff x="0" y="0"/>
            <a:chExt cx="190487" cy="152438"/>
          </a:xfrm>
        </p:grpSpPr>
        <p:sp>
          <p:nvSpPr>
            <p:cNvPr id="10" name="Freeform 10"/>
            <p:cNvSpPr/>
            <p:nvPr/>
          </p:nvSpPr>
          <p:spPr>
            <a:xfrm>
              <a:off x="-889" y="-1016"/>
              <a:ext cx="192151" cy="154686"/>
            </a:xfrm>
            <a:custGeom>
              <a:avLst/>
              <a:gdLst/>
              <a:ahLst/>
              <a:cxnLst/>
              <a:rect l="l" t="t" r="r" b="b"/>
              <a:pathLst>
                <a:path w="192151" h="154686">
                  <a:moveTo>
                    <a:pt x="117856" y="1397"/>
                  </a:moveTo>
                  <a:cubicBezTo>
                    <a:pt x="112776" y="0"/>
                    <a:pt x="107569" y="2921"/>
                    <a:pt x="106045" y="8001"/>
                  </a:cubicBezTo>
                  <a:lnTo>
                    <a:pt x="67945" y="141351"/>
                  </a:lnTo>
                  <a:cubicBezTo>
                    <a:pt x="66548" y="146431"/>
                    <a:pt x="69469" y="151638"/>
                    <a:pt x="74549" y="153162"/>
                  </a:cubicBezTo>
                  <a:cubicBezTo>
                    <a:pt x="79629" y="154686"/>
                    <a:pt x="84836" y="151638"/>
                    <a:pt x="86360" y="146558"/>
                  </a:cubicBezTo>
                  <a:lnTo>
                    <a:pt x="124460" y="13208"/>
                  </a:lnTo>
                  <a:cubicBezTo>
                    <a:pt x="125857" y="8128"/>
                    <a:pt x="122809" y="2794"/>
                    <a:pt x="117856" y="1397"/>
                  </a:cubicBezTo>
                  <a:close/>
                  <a:moveTo>
                    <a:pt x="141859" y="37084"/>
                  </a:moveTo>
                  <a:cubicBezTo>
                    <a:pt x="138176" y="40767"/>
                    <a:pt x="138176" y="46863"/>
                    <a:pt x="141859" y="50546"/>
                  </a:cubicBezTo>
                  <a:lnTo>
                    <a:pt x="168402" y="77216"/>
                  </a:lnTo>
                  <a:lnTo>
                    <a:pt x="141732" y="103886"/>
                  </a:lnTo>
                  <a:cubicBezTo>
                    <a:pt x="138049" y="107569"/>
                    <a:pt x="138049" y="113665"/>
                    <a:pt x="141732" y="117348"/>
                  </a:cubicBezTo>
                  <a:cubicBezTo>
                    <a:pt x="145415" y="121031"/>
                    <a:pt x="151511" y="121031"/>
                    <a:pt x="155194" y="117348"/>
                  </a:cubicBezTo>
                  <a:lnTo>
                    <a:pt x="188468" y="84074"/>
                  </a:lnTo>
                  <a:cubicBezTo>
                    <a:pt x="192151" y="80391"/>
                    <a:pt x="192151" y="74295"/>
                    <a:pt x="188468" y="70612"/>
                  </a:cubicBezTo>
                  <a:lnTo>
                    <a:pt x="155194" y="37211"/>
                  </a:lnTo>
                  <a:cubicBezTo>
                    <a:pt x="151511" y="33528"/>
                    <a:pt x="145415" y="33528"/>
                    <a:pt x="141732" y="37211"/>
                  </a:cubicBezTo>
                  <a:lnTo>
                    <a:pt x="141732" y="37211"/>
                  </a:lnTo>
                  <a:close/>
                  <a:moveTo>
                    <a:pt x="50546" y="37084"/>
                  </a:moveTo>
                  <a:cubicBezTo>
                    <a:pt x="46863" y="33401"/>
                    <a:pt x="40767" y="33401"/>
                    <a:pt x="37084" y="37084"/>
                  </a:cubicBezTo>
                  <a:lnTo>
                    <a:pt x="3683" y="70485"/>
                  </a:lnTo>
                  <a:cubicBezTo>
                    <a:pt x="0" y="74168"/>
                    <a:pt x="0" y="80264"/>
                    <a:pt x="3683" y="83947"/>
                  </a:cubicBezTo>
                  <a:lnTo>
                    <a:pt x="36957" y="117348"/>
                  </a:lnTo>
                  <a:cubicBezTo>
                    <a:pt x="40640" y="121031"/>
                    <a:pt x="46736" y="121031"/>
                    <a:pt x="50419" y="117348"/>
                  </a:cubicBezTo>
                  <a:cubicBezTo>
                    <a:pt x="54102" y="113665"/>
                    <a:pt x="54102" y="107569"/>
                    <a:pt x="50419" y="103886"/>
                  </a:cubicBezTo>
                  <a:lnTo>
                    <a:pt x="23876" y="77216"/>
                  </a:lnTo>
                  <a:lnTo>
                    <a:pt x="50546" y="50546"/>
                  </a:lnTo>
                  <a:cubicBezTo>
                    <a:pt x="54229" y="46863"/>
                    <a:pt x="54229" y="40767"/>
                    <a:pt x="50546" y="37084"/>
                  </a:cubicBez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285140" y="6595002"/>
            <a:ext cx="1388497" cy="793425"/>
            <a:chOff x="0" y="0"/>
            <a:chExt cx="889000" cy="508000"/>
          </a:xfrm>
        </p:grpSpPr>
        <p:sp>
          <p:nvSpPr>
            <p:cNvPr id="12" name="Freeform 12"/>
            <p:cNvSpPr/>
            <p:nvPr/>
          </p:nvSpPr>
          <p:spPr>
            <a:xfrm>
              <a:off x="73025" y="73025"/>
              <a:ext cx="742950" cy="361950"/>
            </a:xfrm>
            <a:custGeom>
              <a:avLst/>
              <a:gdLst/>
              <a:ahLst/>
              <a:cxnLst/>
              <a:rect l="l" t="t" r="r" b="b"/>
              <a:pathLst>
                <a:path w="742950" h="361950">
                  <a:moveTo>
                    <a:pt x="0" y="333375"/>
                  </a:moveTo>
                  <a:lnTo>
                    <a:pt x="0" y="28575"/>
                  </a:ln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lnTo>
                    <a:pt x="714375" y="0"/>
                  </a:lnTo>
                  <a:cubicBezTo>
                    <a:pt x="718185" y="0"/>
                    <a:pt x="721868" y="762"/>
                    <a:pt x="725297" y="2159"/>
                  </a:cubicBezTo>
                  <a:cubicBezTo>
                    <a:pt x="728726" y="3556"/>
                    <a:pt x="731901" y="5715"/>
                    <a:pt x="734568" y="8382"/>
                  </a:cubicBezTo>
                  <a:cubicBezTo>
                    <a:pt x="737235" y="11049"/>
                    <a:pt x="739267" y="14097"/>
                    <a:pt x="740791" y="17653"/>
                  </a:cubicBezTo>
                  <a:cubicBezTo>
                    <a:pt x="742315" y="21209"/>
                    <a:pt x="742950" y="24765"/>
                    <a:pt x="742950" y="28575"/>
                  </a:cubicBezTo>
                  <a:lnTo>
                    <a:pt x="742950" y="333375"/>
                  </a:lnTo>
                  <a:cubicBezTo>
                    <a:pt x="742950" y="337185"/>
                    <a:pt x="742188" y="340868"/>
                    <a:pt x="740791" y="344297"/>
                  </a:cubicBezTo>
                  <a:cubicBezTo>
                    <a:pt x="739394" y="347726"/>
                    <a:pt x="737235" y="350901"/>
                    <a:pt x="734568" y="353568"/>
                  </a:cubicBezTo>
                  <a:cubicBezTo>
                    <a:pt x="731901" y="356235"/>
                    <a:pt x="728853" y="358267"/>
                    <a:pt x="725297" y="359791"/>
                  </a:cubicBezTo>
                  <a:cubicBezTo>
                    <a:pt x="721741" y="361315"/>
                    <a:pt x="718185" y="361950"/>
                    <a:pt x="714375" y="361950"/>
                  </a:cubicBezTo>
                  <a:lnTo>
                    <a:pt x="28575" y="361950"/>
                  </a:lnTo>
                  <a:cubicBezTo>
                    <a:pt x="24765" y="361950"/>
                    <a:pt x="21082" y="361188"/>
                    <a:pt x="17653" y="359791"/>
                  </a:cubicBezTo>
                  <a:cubicBezTo>
                    <a:pt x="14224" y="358394"/>
                    <a:pt x="11049" y="356235"/>
                    <a:pt x="8382" y="353568"/>
                  </a:cubicBezTo>
                  <a:cubicBezTo>
                    <a:pt x="5715" y="350901"/>
                    <a:pt x="3683" y="347853"/>
                    <a:pt x="2159" y="344297"/>
                  </a:cubicBezTo>
                  <a:cubicBezTo>
                    <a:pt x="635" y="340741"/>
                    <a:pt x="0" y="337185"/>
                    <a:pt x="0" y="333375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762000" cy="381000"/>
            </a:xfrm>
            <a:custGeom>
              <a:avLst/>
              <a:gdLst/>
              <a:ahLst/>
              <a:cxnLst/>
              <a:rect l="l" t="t" r="r" b="b"/>
              <a:pathLst>
                <a:path w="762000" h="381000">
                  <a:moveTo>
                    <a:pt x="0" y="342900"/>
                  </a:moveTo>
                  <a:lnTo>
                    <a:pt x="0" y="38100"/>
                  </a:lnTo>
                  <a:lnTo>
                    <a:pt x="9525" y="38100"/>
                  </a:lnTo>
                  <a:lnTo>
                    <a:pt x="0" y="38100"/>
                  </a:lnTo>
                  <a:cubicBezTo>
                    <a:pt x="0" y="33020"/>
                    <a:pt x="1016" y="28194"/>
                    <a:pt x="2921" y="23495"/>
                  </a:cubicBezTo>
                  <a:lnTo>
                    <a:pt x="11684" y="27178"/>
                  </a:lnTo>
                  <a:lnTo>
                    <a:pt x="2921" y="23495"/>
                  </a:lnTo>
                  <a:cubicBezTo>
                    <a:pt x="4826" y="18796"/>
                    <a:pt x="7620" y="14732"/>
                    <a:pt x="11176" y="11176"/>
                  </a:cubicBezTo>
                  <a:lnTo>
                    <a:pt x="17907" y="17907"/>
                  </a:lnTo>
                  <a:lnTo>
                    <a:pt x="11176" y="11176"/>
                  </a:lnTo>
                  <a:cubicBezTo>
                    <a:pt x="14732" y="7620"/>
                    <a:pt x="18923" y="4826"/>
                    <a:pt x="23495" y="2921"/>
                  </a:cubicBezTo>
                  <a:lnTo>
                    <a:pt x="27178" y="11684"/>
                  </a:lnTo>
                  <a:lnTo>
                    <a:pt x="23495" y="2921"/>
                  </a:lnTo>
                  <a:cubicBezTo>
                    <a:pt x="28194" y="1016"/>
                    <a:pt x="33020" y="0"/>
                    <a:pt x="38100" y="0"/>
                  </a:cubicBezTo>
                  <a:lnTo>
                    <a:pt x="38100" y="9525"/>
                  </a:lnTo>
                  <a:lnTo>
                    <a:pt x="38100" y="0"/>
                  </a:lnTo>
                  <a:lnTo>
                    <a:pt x="723900" y="0"/>
                  </a:lnTo>
                  <a:lnTo>
                    <a:pt x="723900" y="9525"/>
                  </a:lnTo>
                  <a:lnTo>
                    <a:pt x="723900" y="0"/>
                  </a:lnTo>
                  <a:cubicBezTo>
                    <a:pt x="728980" y="0"/>
                    <a:pt x="733806" y="1016"/>
                    <a:pt x="738505" y="2921"/>
                  </a:cubicBezTo>
                  <a:lnTo>
                    <a:pt x="734822" y="11684"/>
                  </a:lnTo>
                  <a:lnTo>
                    <a:pt x="738505" y="2921"/>
                  </a:lnTo>
                  <a:cubicBezTo>
                    <a:pt x="743204" y="4826"/>
                    <a:pt x="747268" y="7620"/>
                    <a:pt x="750824" y="11176"/>
                  </a:cubicBezTo>
                  <a:lnTo>
                    <a:pt x="744093" y="17907"/>
                  </a:lnTo>
                  <a:lnTo>
                    <a:pt x="750824" y="11176"/>
                  </a:lnTo>
                  <a:cubicBezTo>
                    <a:pt x="754380" y="14732"/>
                    <a:pt x="757174" y="18923"/>
                    <a:pt x="759079" y="23495"/>
                  </a:cubicBezTo>
                  <a:lnTo>
                    <a:pt x="759079" y="23495"/>
                  </a:lnTo>
                  <a:lnTo>
                    <a:pt x="759079" y="23495"/>
                  </a:lnTo>
                  <a:cubicBezTo>
                    <a:pt x="760984" y="28194"/>
                    <a:pt x="762000" y="33020"/>
                    <a:pt x="762000" y="38100"/>
                  </a:cubicBezTo>
                  <a:lnTo>
                    <a:pt x="762000" y="38100"/>
                  </a:lnTo>
                  <a:lnTo>
                    <a:pt x="762000" y="38100"/>
                  </a:lnTo>
                  <a:lnTo>
                    <a:pt x="762000" y="342900"/>
                  </a:lnTo>
                  <a:lnTo>
                    <a:pt x="762000" y="342900"/>
                  </a:lnTo>
                  <a:lnTo>
                    <a:pt x="762000" y="342900"/>
                  </a:lnTo>
                  <a:cubicBezTo>
                    <a:pt x="762000" y="347980"/>
                    <a:pt x="760984" y="352806"/>
                    <a:pt x="759079" y="357505"/>
                  </a:cubicBezTo>
                  <a:lnTo>
                    <a:pt x="759079" y="357505"/>
                  </a:lnTo>
                  <a:lnTo>
                    <a:pt x="759079" y="357505"/>
                  </a:lnTo>
                  <a:cubicBezTo>
                    <a:pt x="757174" y="362204"/>
                    <a:pt x="754380" y="366268"/>
                    <a:pt x="750824" y="369824"/>
                  </a:cubicBezTo>
                  <a:lnTo>
                    <a:pt x="744093" y="363093"/>
                  </a:lnTo>
                  <a:lnTo>
                    <a:pt x="750824" y="369824"/>
                  </a:lnTo>
                  <a:cubicBezTo>
                    <a:pt x="747268" y="373380"/>
                    <a:pt x="743077" y="376174"/>
                    <a:pt x="738505" y="378079"/>
                  </a:cubicBezTo>
                  <a:lnTo>
                    <a:pt x="738505" y="378079"/>
                  </a:lnTo>
                  <a:lnTo>
                    <a:pt x="738505" y="378079"/>
                  </a:lnTo>
                  <a:cubicBezTo>
                    <a:pt x="733806" y="379984"/>
                    <a:pt x="728980" y="381000"/>
                    <a:pt x="723900" y="381000"/>
                  </a:cubicBezTo>
                  <a:lnTo>
                    <a:pt x="723900" y="381000"/>
                  </a:lnTo>
                  <a:lnTo>
                    <a:pt x="723900" y="381000"/>
                  </a:lnTo>
                  <a:lnTo>
                    <a:pt x="38100" y="381000"/>
                  </a:lnTo>
                  <a:lnTo>
                    <a:pt x="38100" y="381000"/>
                  </a:lnTo>
                  <a:lnTo>
                    <a:pt x="38100" y="381000"/>
                  </a:lnTo>
                  <a:cubicBezTo>
                    <a:pt x="33020" y="381000"/>
                    <a:pt x="28194" y="379984"/>
                    <a:pt x="23495" y="378079"/>
                  </a:cubicBezTo>
                  <a:lnTo>
                    <a:pt x="23495" y="378079"/>
                  </a:lnTo>
                  <a:lnTo>
                    <a:pt x="23495" y="378079"/>
                  </a:lnTo>
                  <a:cubicBezTo>
                    <a:pt x="18796" y="376174"/>
                    <a:pt x="14732" y="373380"/>
                    <a:pt x="11176" y="369824"/>
                  </a:cubicBezTo>
                  <a:lnTo>
                    <a:pt x="17907" y="363093"/>
                  </a:lnTo>
                  <a:lnTo>
                    <a:pt x="11176" y="369824"/>
                  </a:lnTo>
                  <a:cubicBezTo>
                    <a:pt x="7620" y="366268"/>
                    <a:pt x="4826" y="362077"/>
                    <a:pt x="2921" y="357505"/>
                  </a:cubicBezTo>
                  <a:lnTo>
                    <a:pt x="2921" y="357505"/>
                  </a:lnTo>
                  <a:lnTo>
                    <a:pt x="2921" y="357505"/>
                  </a:lnTo>
                  <a:cubicBezTo>
                    <a:pt x="1016" y="352806"/>
                    <a:pt x="0" y="347980"/>
                    <a:pt x="0" y="342900"/>
                  </a:cubicBezTo>
                  <a:lnTo>
                    <a:pt x="9525" y="342900"/>
                  </a:lnTo>
                  <a:lnTo>
                    <a:pt x="0" y="342900"/>
                  </a:lnTo>
                  <a:moveTo>
                    <a:pt x="19050" y="342900"/>
                  </a:moveTo>
                  <a:lnTo>
                    <a:pt x="19050" y="342900"/>
                  </a:lnTo>
                  <a:lnTo>
                    <a:pt x="19050" y="342900"/>
                  </a:lnTo>
                  <a:cubicBezTo>
                    <a:pt x="19050" y="345440"/>
                    <a:pt x="19558" y="347853"/>
                    <a:pt x="20447" y="350139"/>
                  </a:cubicBezTo>
                  <a:lnTo>
                    <a:pt x="11684" y="353822"/>
                  </a:lnTo>
                  <a:lnTo>
                    <a:pt x="20447" y="350139"/>
                  </a:lnTo>
                  <a:cubicBezTo>
                    <a:pt x="21463" y="352425"/>
                    <a:pt x="22733" y="354584"/>
                    <a:pt x="24638" y="356362"/>
                  </a:cubicBezTo>
                  <a:lnTo>
                    <a:pt x="24638" y="356362"/>
                  </a:lnTo>
                  <a:lnTo>
                    <a:pt x="24638" y="356362"/>
                  </a:lnTo>
                  <a:cubicBezTo>
                    <a:pt x="26416" y="358140"/>
                    <a:pt x="28448" y="359537"/>
                    <a:pt x="30861" y="360553"/>
                  </a:cubicBezTo>
                  <a:lnTo>
                    <a:pt x="27178" y="369316"/>
                  </a:lnTo>
                  <a:lnTo>
                    <a:pt x="30861" y="360553"/>
                  </a:lnTo>
                  <a:cubicBezTo>
                    <a:pt x="33147" y="361569"/>
                    <a:pt x="35560" y="361950"/>
                    <a:pt x="38100" y="361950"/>
                  </a:cubicBezTo>
                  <a:lnTo>
                    <a:pt x="38100" y="371475"/>
                  </a:lnTo>
                  <a:lnTo>
                    <a:pt x="38100" y="361950"/>
                  </a:lnTo>
                  <a:lnTo>
                    <a:pt x="723900" y="361950"/>
                  </a:lnTo>
                  <a:lnTo>
                    <a:pt x="723900" y="371475"/>
                  </a:lnTo>
                  <a:lnTo>
                    <a:pt x="723900" y="361950"/>
                  </a:lnTo>
                  <a:cubicBezTo>
                    <a:pt x="726440" y="361950"/>
                    <a:pt x="728853" y="361442"/>
                    <a:pt x="731139" y="360553"/>
                  </a:cubicBezTo>
                  <a:lnTo>
                    <a:pt x="734822" y="369316"/>
                  </a:lnTo>
                  <a:lnTo>
                    <a:pt x="731139" y="360553"/>
                  </a:lnTo>
                  <a:cubicBezTo>
                    <a:pt x="733425" y="359537"/>
                    <a:pt x="735584" y="358267"/>
                    <a:pt x="737362" y="356362"/>
                  </a:cubicBezTo>
                  <a:lnTo>
                    <a:pt x="737362" y="356362"/>
                  </a:lnTo>
                  <a:lnTo>
                    <a:pt x="737362" y="356362"/>
                  </a:lnTo>
                  <a:cubicBezTo>
                    <a:pt x="739140" y="354584"/>
                    <a:pt x="740537" y="352552"/>
                    <a:pt x="741553" y="350139"/>
                  </a:cubicBezTo>
                  <a:lnTo>
                    <a:pt x="750316" y="353822"/>
                  </a:lnTo>
                  <a:lnTo>
                    <a:pt x="741553" y="350139"/>
                  </a:lnTo>
                  <a:cubicBezTo>
                    <a:pt x="742569" y="347853"/>
                    <a:pt x="742950" y="345440"/>
                    <a:pt x="742950" y="342900"/>
                  </a:cubicBezTo>
                  <a:lnTo>
                    <a:pt x="752475" y="342900"/>
                  </a:lnTo>
                  <a:lnTo>
                    <a:pt x="742950" y="342900"/>
                  </a:lnTo>
                  <a:lnTo>
                    <a:pt x="742950" y="38100"/>
                  </a:lnTo>
                  <a:lnTo>
                    <a:pt x="752475" y="38100"/>
                  </a:lnTo>
                  <a:lnTo>
                    <a:pt x="742950" y="38100"/>
                  </a:lnTo>
                  <a:cubicBezTo>
                    <a:pt x="742950" y="35560"/>
                    <a:pt x="742442" y="33147"/>
                    <a:pt x="741553" y="30861"/>
                  </a:cubicBezTo>
                  <a:lnTo>
                    <a:pt x="750316" y="27178"/>
                  </a:lnTo>
                  <a:lnTo>
                    <a:pt x="741553" y="30861"/>
                  </a:lnTo>
                  <a:cubicBezTo>
                    <a:pt x="740537" y="28575"/>
                    <a:pt x="739267" y="26416"/>
                    <a:pt x="737362" y="24638"/>
                  </a:cubicBezTo>
                  <a:lnTo>
                    <a:pt x="737362" y="24638"/>
                  </a:lnTo>
                  <a:lnTo>
                    <a:pt x="737362" y="24638"/>
                  </a:lnTo>
                  <a:cubicBezTo>
                    <a:pt x="735584" y="22860"/>
                    <a:pt x="733552" y="21463"/>
                    <a:pt x="731139" y="20447"/>
                  </a:cubicBezTo>
                  <a:cubicBezTo>
                    <a:pt x="728726" y="19431"/>
                    <a:pt x="726440" y="19050"/>
                    <a:pt x="723900" y="19050"/>
                  </a:cubicBezTo>
                  <a:lnTo>
                    <a:pt x="38100" y="19050"/>
                  </a:lnTo>
                  <a:cubicBezTo>
                    <a:pt x="35560" y="19050"/>
                    <a:pt x="33147" y="19558"/>
                    <a:pt x="30861" y="20447"/>
                  </a:cubicBezTo>
                  <a:cubicBezTo>
                    <a:pt x="28575" y="21336"/>
                    <a:pt x="26416" y="22733"/>
                    <a:pt x="24638" y="24638"/>
                  </a:cubicBezTo>
                  <a:lnTo>
                    <a:pt x="24638" y="24638"/>
                  </a:lnTo>
                  <a:lnTo>
                    <a:pt x="24638" y="24638"/>
                  </a:lnTo>
                  <a:cubicBezTo>
                    <a:pt x="22860" y="26416"/>
                    <a:pt x="21463" y="28448"/>
                    <a:pt x="20447" y="30861"/>
                  </a:cubicBezTo>
                  <a:lnTo>
                    <a:pt x="20447" y="30861"/>
                  </a:lnTo>
                  <a:lnTo>
                    <a:pt x="20447" y="30861"/>
                  </a:lnTo>
                  <a:cubicBezTo>
                    <a:pt x="19431" y="33147"/>
                    <a:pt x="19050" y="35560"/>
                    <a:pt x="19050" y="38100"/>
                  </a:cubicBezTo>
                  <a:lnTo>
                    <a:pt x="19050" y="38100"/>
                  </a:lnTo>
                  <a:lnTo>
                    <a:pt x="19050" y="38100"/>
                  </a:lnTo>
                  <a:lnTo>
                    <a:pt x="19050" y="342900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719986" y="7110741"/>
            <a:ext cx="357043" cy="178522"/>
            <a:chOff x="0" y="0"/>
            <a:chExt cx="228600" cy="114300"/>
          </a:xfrm>
        </p:grpSpPr>
        <p:sp>
          <p:nvSpPr>
            <p:cNvPr id="15" name="Freeform 15"/>
            <p:cNvSpPr/>
            <p:nvPr/>
          </p:nvSpPr>
          <p:spPr>
            <a:xfrm>
              <a:off x="0" y="-889"/>
              <a:ext cx="228600" cy="115951"/>
            </a:xfrm>
            <a:custGeom>
              <a:avLst/>
              <a:gdLst/>
              <a:ahLst/>
              <a:cxnLst/>
              <a:rect l="l" t="t" r="r" b="b"/>
              <a:pathLst>
                <a:path w="228600" h="115951">
                  <a:moveTo>
                    <a:pt x="225171" y="65913"/>
                  </a:moveTo>
                  <a:cubicBezTo>
                    <a:pt x="227330" y="63881"/>
                    <a:pt x="228600" y="61087"/>
                    <a:pt x="228600" y="58039"/>
                  </a:cubicBezTo>
                  <a:cubicBezTo>
                    <a:pt x="228600" y="54991"/>
                    <a:pt x="227330" y="52197"/>
                    <a:pt x="225171" y="50165"/>
                  </a:cubicBezTo>
                  <a:lnTo>
                    <a:pt x="175133" y="3683"/>
                  </a:lnTo>
                  <a:cubicBezTo>
                    <a:pt x="171958" y="762"/>
                    <a:pt x="167513" y="0"/>
                    <a:pt x="163576" y="1778"/>
                  </a:cubicBezTo>
                  <a:cubicBezTo>
                    <a:pt x="159639" y="3556"/>
                    <a:pt x="157099" y="7366"/>
                    <a:pt x="157099" y="11557"/>
                  </a:cubicBezTo>
                  <a:lnTo>
                    <a:pt x="157099" y="36576"/>
                  </a:lnTo>
                  <a:lnTo>
                    <a:pt x="71374" y="36576"/>
                  </a:lnTo>
                  <a:lnTo>
                    <a:pt x="71374" y="11557"/>
                  </a:lnTo>
                  <a:cubicBezTo>
                    <a:pt x="71374" y="7366"/>
                    <a:pt x="68834" y="3429"/>
                    <a:pt x="64897" y="1778"/>
                  </a:cubicBezTo>
                  <a:cubicBezTo>
                    <a:pt x="60960" y="127"/>
                    <a:pt x="56515" y="889"/>
                    <a:pt x="53467" y="3683"/>
                  </a:cubicBezTo>
                  <a:lnTo>
                    <a:pt x="3429" y="50165"/>
                  </a:lnTo>
                  <a:cubicBezTo>
                    <a:pt x="1270" y="52197"/>
                    <a:pt x="0" y="54991"/>
                    <a:pt x="0" y="58039"/>
                  </a:cubicBezTo>
                  <a:cubicBezTo>
                    <a:pt x="0" y="61087"/>
                    <a:pt x="1270" y="63881"/>
                    <a:pt x="3429" y="65913"/>
                  </a:cubicBezTo>
                  <a:lnTo>
                    <a:pt x="53467" y="112268"/>
                  </a:lnTo>
                  <a:cubicBezTo>
                    <a:pt x="56642" y="115189"/>
                    <a:pt x="61087" y="115951"/>
                    <a:pt x="65024" y="114173"/>
                  </a:cubicBezTo>
                  <a:cubicBezTo>
                    <a:pt x="68961" y="112395"/>
                    <a:pt x="71501" y="108585"/>
                    <a:pt x="71501" y="104394"/>
                  </a:cubicBezTo>
                  <a:lnTo>
                    <a:pt x="71501" y="79502"/>
                  </a:lnTo>
                  <a:lnTo>
                    <a:pt x="157226" y="79502"/>
                  </a:lnTo>
                  <a:lnTo>
                    <a:pt x="157226" y="104521"/>
                  </a:lnTo>
                  <a:cubicBezTo>
                    <a:pt x="157226" y="108712"/>
                    <a:pt x="159766" y="112649"/>
                    <a:pt x="163703" y="114300"/>
                  </a:cubicBezTo>
                  <a:cubicBezTo>
                    <a:pt x="167640" y="115951"/>
                    <a:pt x="172085" y="115189"/>
                    <a:pt x="175260" y="112395"/>
                  </a:cubicBezTo>
                  <a:lnTo>
                    <a:pt x="225298" y="65913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977766" y="8621225"/>
            <a:ext cx="9267255" cy="3673575"/>
          </a:xfrm>
          <a:custGeom>
            <a:avLst/>
            <a:gdLst/>
            <a:ahLst/>
            <a:cxnLst/>
            <a:rect l="l" t="t" r="r" b="b"/>
            <a:pathLst>
              <a:path w="7589846" h="3008644">
                <a:moveTo>
                  <a:pt x="0" y="0"/>
                </a:moveTo>
                <a:lnTo>
                  <a:pt x="7589846" y="0"/>
                </a:lnTo>
                <a:lnTo>
                  <a:pt x="7589846" y="3008644"/>
                </a:lnTo>
                <a:lnTo>
                  <a:pt x="0" y="3008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138236" y="6595002"/>
            <a:ext cx="2846425" cy="793425"/>
            <a:chOff x="0" y="0"/>
            <a:chExt cx="1822450" cy="508000"/>
          </a:xfrm>
        </p:grpSpPr>
        <p:sp>
          <p:nvSpPr>
            <p:cNvPr id="18" name="Freeform 18"/>
            <p:cNvSpPr/>
            <p:nvPr/>
          </p:nvSpPr>
          <p:spPr>
            <a:xfrm>
              <a:off x="73025" y="73025"/>
              <a:ext cx="1676400" cy="361950"/>
            </a:xfrm>
            <a:custGeom>
              <a:avLst/>
              <a:gdLst/>
              <a:ahLst/>
              <a:cxnLst/>
              <a:rect l="l" t="t" r="r" b="b"/>
              <a:pathLst>
                <a:path w="1676400" h="361950">
                  <a:moveTo>
                    <a:pt x="0" y="333375"/>
                  </a:moveTo>
                  <a:lnTo>
                    <a:pt x="0" y="28575"/>
                  </a:ln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lnTo>
                    <a:pt x="1647825" y="0"/>
                  </a:lnTo>
                  <a:cubicBezTo>
                    <a:pt x="1651635" y="0"/>
                    <a:pt x="1655318" y="762"/>
                    <a:pt x="1658747" y="2159"/>
                  </a:cubicBezTo>
                  <a:cubicBezTo>
                    <a:pt x="1662176" y="3556"/>
                    <a:pt x="1665351" y="5715"/>
                    <a:pt x="1668018" y="8382"/>
                  </a:cubicBezTo>
                  <a:cubicBezTo>
                    <a:pt x="1670685" y="11049"/>
                    <a:pt x="1672717" y="14097"/>
                    <a:pt x="1674241" y="17653"/>
                  </a:cubicBezTo>
                  <a:cubicBezTo>
                    <a:pt x="1675765" y="21209"/>
                    <a:pt x="1676400" y="24765"/>
                    <a:pt x="1676400" y="28575"/>
                  </a:cubicBezTo>
                  <a:lnTo>
                    <a:pt x="1676400" y="333375"/>
                  </a:lnTo>
                  <a:cubicBezTo>
                    <a:pt x="1676400" y="337185"/>
                    <a:pt x="1675638" y="340868"/>
                    <a:pt x="1674241" y="344297"/>
                  </a:cubicBezTo>
                  <a:cubicBezTo>
                    <a:pt x="1672844" y="347726"/>
                    <a:pt x="1670685" y="350901"/>
                    <a:pt x="1668018" y="353568"/>
                  </a:cubicBezTo>
                  <a:cubicBezTo>
                    <a:pt x="1665351" y="356235"/>
                    <a:pt x="1662303" y="358267"/>
                    <a:pt x="1658747" y="359791"/>
                  </a:cubicBezTo>
                  <a:cubicBezTo>
                    <a:pt x="1655191" y="361315"/>
                    <a:pt x="1651635" y="361950"/>
                    <a:pt x="1647825" y="361950"/>
                  </a:cubicBezTo>
                  <a:lnTo>
                    <a:pt x="28575" y="361950"/>
                  </a:lnTo>
                  <a:cubicBezTo>
                    <a:pt x="24765" y="361950"/>
                    <a:pt x="21082" y="361188"/>
                    <a:pt x="17653" y="359791"/>
                  </a:cubicBezTo>
                  <a:cubicBezTo>
                    <a:pt x="14224" y="358394"/>
                    <a:pt x="11049" y="356235"/>
                    <a:pt x="8382" y="353568"/>
                  </a:cubicBezTo>
                  <a:cubicBezTo>
                    <a:pt x="5715" y="350901"/>
                    <a:pt x="3683" y="347853"/>
                    <a:pt x="2159" y="344297"/>
                  </a:cubicBezTo>
                  <a:cubicBezTo>
                    <a:pt x="635" y="340741"/>
                    <a:pt x="0" y="337185"/>
                    <a:pt x="0" y="333375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3500" y="63500"/>
              <a:ext cx="1695450" cy="381000"/>
            </a:xfrm>
            <a:custGeom>
              <a:avLst/>
              <a:gdLst/>
              <a:ahLst/>
              <a:cxnLst/>
              <a:rect l="l" t="t" r="r" b="b"/>
              <a:pathLst>
                <a:path w="1695450" h="381000">
                  <a:moveTo>
                    <a:pt x="0" y="342900"/>
                  </a:moveTo>
                  <a:lnTo>
                    <a:pt x="0" y="38100"/>
                  </a:lnTo>
                  <a:lnTo>
                    <a:pt x="9525" y="38100"/>
                  </a:lnTo>
                  <a:lnTo>
                    <a:pt x="0" y="38100"/>
                  </a:lnTo>
                  <a:cubicBezTo>
                    <a:pt x="0" y="33020"/>
                    <a:pt x="1016" y="28194"/>
                    <a:pt x="2921" y="23495"/>
                  </a:cubicBezTo>
                  <a:lnTo>
                    <a:pt x="11684" y="27178"/>
                  </a:lnTo>
                  <a:lnTo>
                    <a:pt x="2921" y="23495"/>
                  </a:lnTo>
                  <a:cubicBezTo>
                    <a:pt x="4826" y="18796"/>
                    <a:pt x="7620" y="14732"/>
                    <a:pt x="11176" y="11176"/>
                  </a:cubicBezTo>
                  <a:lnTo>
                    <a:pt x="17907" y="17907"/>
                  </a:lnTo>
                  <a:lnTo>
                    <a:pt x="11176" y="11176"/>
                  </a:lnTo>
                  <a:cubicBezTo>
                    <a:pt x="14732" y="7620"/>
                    <a:pt x="18923" y="4826"/>
                    <a:pt x="23495" y="2921"/>
                  </a:cubicBezTo>
                  <a:lnTo>
                    <a:pt x="27178" y="11684"/>
                  </a:lnTo>
                  <a:lnTo>
                    <a:pt x="23495" y="2921"/>
                  </a:lnTo>
                  <a:cubicBezTo>
                    <a:pt x="28194" y="1016"/>
                    <a:pt x="33020" y="0"/>
                    <a:pt x="38100" y="0"/>
                  </a:cubicBezTo>
                  <a:lnTo>
                    <a:pt x="38100" y="9525"/>
                  </a:lnTo>
                  <a:lnTo>
                    <a:pt x="38100" y="0"/>
                  </a:lnTo>
                  <a:lnTo>
                    <a:pt x="1657350" y="0"/>
                  </a:lnTo>
                  <a:lnTo>
                    <a:pt x="1657350" y="9525"/>
                  </a:lnTo>
                  <a:lnTo>
                    <a:pt x="1657350" y="0"/>
                  </a:lnTo>
                  <a:cubicBezTo>
                    <a:pt x="1662430" y="0"/>
                    <a:pt x="1667256" y="1016"/>
                    <a:pt x="1671955" y="2921"/>
                  </a:cubicBezTo>
                  <a:lnTo>
                    <a:pt x="1668272" y="11684"/>
                  </a:lnTo>
                  <a:lnTo>
                    <a:pt x="1671955" y="2921"/>
                  </a:lnTo>
                  <a:cubicBezTo>
                    <a:pt x="1676654" y="4826"/>
                    <a:pt x="1680718" y="7620"/>
                    <a:pt x="1684274" y="11176"/>
                  </a:cubicBezTo>
                  <a:lnTo>
                    <a:pt x="1677543" y="17907"/>
                  </a:lnTo>
                  <a:lnTo>
                    <a:pt x="1684274" y="11176"/>
                  </a:lnTo>
                  <a:cubicBezTo>
                    <a:pt x="1687830" y="14732"/>
                    <a:pt x="1690624" y="18923"/>
                    <a:pt x="1692529" y="23495"/>
                  </a:cubicBezTo>
                  <a:lnTo>
                    <a:pt x="1692529" y="23495"/>
                  </a:lnTo>
                  <a:lnTo>
                    <a:pt x="1692529" y="23495"/>
                  </a:lnTo>
                  <a:cubicBezTo>
                    <a:pt x="1694434" y="28194"/>
                    <a:pt x="1695450" y="33020"/>
                    <a:pt x="1695450" y="38100"/>
                  </a:cubicBezTo>
                  <a:lnTo>
                    <a:pt x="1695450" y="38100"/>
                  </a:lnTo>
                  <a:lnTo>
                    <a:pt x="1695450" y="38100"/>
                  </a:lnTo>
                  <a:lnTo>
                    <a:pt x="1695450" y="342900"/>
                  </a:lnTo>
                  <a:lnTo>
                    <a:pt x="1695450" y="342900"/>
                  </a:lnTo>
                  <a:lnTo>
                    <a:pt x="1695450" y="342900"/>
                  </a:lnTo>
                  <a:cubicBezTo>
                    <a:pt x="1695450" y="347980"/>
                    <a:pt x="1694434" y="352806"/>
                    <a:pt x="1692529" y="357505"/>
                  </a:cubicBezTo>
                  <a:lnTo>
                    <a:pt x="1692529" y="357505"/>
                  </a:lnTo>
                  <a:lnTo>
                    <a:pt x="1692529" y="357505"/>
                  </a:lnTo>
                  <a:cubicBezTo>
                    <a:pt x="1690624" y="362204"/>
                    <a:pt x="1687830" y="366268"/>
                    <a:pt x="1684274" y="369824"/>
                  </a:cubicBezTo>
                  <a:lnTo>
                    <a:pt x="1677543" y="363093"/>
                  </a:lnTo>
                  <a:lnTo>
                    <a:pt x="1684274" y="369824"/>
                  </a:lnTo>
                  <a:cubicBezTo>
                    <a:pt x="1680718" y="373380"/>
                    <a:pt x="1676527" y="376174"/>
                    <a:pt x="1671955" y="378079"/>
                  </a:cubicBezTo>
                  <a:lnTo>
                    <a:pt x="1671955" y="378079"/>
                  </a:lnTo>
                  <a:lnTo>
                    <a:pt x="1671955" y="378079"/>
                  </a:lnTo>
                  <a:cubicBezTo>
                    <a:pt x="1667256" y="379984"/>
                    <a:pt x="1662430" y="381000"/>
                    <a:pt x="1657350" y="381000"/>
                  </a:cubicBezTo>
                  <a:lnTo>
                    <a:pt x="1657350" y="381000"/>
                  </a:lnTo>
                  <a:lnTo>
                    <a:pt x="1657350" y="381000"/>
                  </a:lnTo>
                  <a:lnTo>
                    <a:pt x="38100" y="381000"/>
                  </a:lnTo>
                  <a:lnTo>
                    <a:pt x="38100" y="381000"/>
                  </a:lnTo>
                  <a:lnTo>
                    <a:pt x="38100" y="381000"/>
                  </a:lnTo>
                  <a:cubicBezTo>
                    <a:pt x="33020" y="381000"/>
                    <a:pt x="28194" y="379984"/>
                    <a:pt x="23495" y="378079"/>
                  </a:cubicBezTo>
                  <a:lnTo>
                    <a:pt x="23495" y="378079"/>
                  </a:lnTo>
                  <a:lnTo>
                    <a:pt x="23495" y="378079"/>
                  </a:lnTo>
                  <a:cubicBezTo>
                    <a:pt x="18796" y="376174"/>
                    <a:pt x="14732" y="373380"/>
                    <a:pt x="11176" y="369824"/>
                  </a:cubicBezTo>
                  <a:lnTo>
                    <a:pt x="17907" y="363093"/>
                  </a:lnTo>
                  <a:lnTo>
                    <a:pt x="11176" y="369824"/>
                  </a:lnTo>
                  <a:cubicBezTo>
                    <a:pt x="7620" y="366268"/>
                    <a:pt x="4826" y="362077"/>
                    <a:pt x="2921" y="357505"/>
                  </a:cubicBezTo>
                  <a:lnTo>
                    <a:pt x="2921" y="357505"/>
                  </a:lnTo>
                  <a:lnTo>
                    <a:pt x="2921" y="357505"/>
                  </a:lnTo>
                  <a:cubicBezTo>
                    <a:pt x="1016" y="352806"/>
                    <a:pt x="0" y="347980"/>
                    <a:pt x="0" y="342900"/>
                  </a:cubicBezTo>
                  <a:lnTo>
                    <a:pt x="9525" y="342900"/>
                  </a:lnTo>
                  <a:lnTo>
                    <a:pt x="0" y="342900"/>
                  </a:lnTo>
                  <a:moveTo>
                    <a:pt x="19050" y="342900"/>
                  </a:moveTo>
                  <a:lnTo>
                    <a:pt x="19050" y="342900"/>
                  </a:lnTo>
                  <a:lnTo>
                    <a:pt x="19050" y="342900"/>
                  </a:lnTo>
                  <a:cubicBezTo>
                    <a:pt x="19050" y="345440"/>
                    <a:pt x="19558" y="347853"/>
                    <a:pt x="20447" y="350139"/>
                  </a:cubicBezTo>
                  <a:lnTo>
                    <a:pt x="11684" y="353822"/>
                  </a:lnTo>
                  <a:lnTo>
                    <a:pt x="20447" y="350139"/>
                  </a:lnTo>
                  <a:cubicBezTo>
                    <a:pt x="21463" y="352425"/>
                    <a:pt x="22733" y="354584"/>
                    <a:pt x="24638" y="356362"/>
                  </a:cubicBezTo>
                  <a:lnTo>
                    <a:pt x="24638" y="356362"/>
                  </a:lnTo>
                  <a:lnTo>
                    <a:pt x="24638" y="356362"/>
                  </a:lnTo>
                  <a:cubicBezTo>
                    <a:pt x="26416" y="358140"/>
                    <a:pt x="28448" y="359537"/>
                    <a:pt x="30861" y="360553"/>
                  </a:cubicBezTo>
                  <a:lnTo>
                    <a:pt x="27178" y="369316"/>
                  </a:lnTo>
                  <a:lnTo>
                    <a:pt x="30861" y="360553"/>
                  </a:lnTo>
                  <a:cubicBezTo>
                    <a:pt x="33147" y="361569"/>
                    <a:pt x="35560" y="361950"/>
                    <a:pt x="38100" y="361950"/>
                  </a:cubicBezTo>
                  <a:lnTo>
                    <a:pt x="38100" y="371475"/>
                  </a:lnTo>
                  <a:lnTo>
                    <a:pt x="38100" y="361950"/>
                  </a:lnTo>
                  <a:lnTo>
                    <a:pt x="1657350" y="361950"/>
                  </a:lnTo>
                  <a:lnTo>
                    <a:pt x="1657350" y="371475"/>
                  </a:lnTo>
                  <a:lnTo>
                    <a:pt x="1657350" y="361950"/>
                  </a:lnTo>
                  <a:cubicBezTo>
                    <a:pt x="1659890" y="361950"/>
                    <a:pt x="1662303" y="361442"/>
                    <a:pt x="1664589" y="360553"/>
                  </a:cubicBezTo>
                  <a:lnTo>
                    <a:pt x="1668272" y="369316"/>
                  </a:lnTo>
                  <a:lnTo>
                    <a:pt x="1664589" y="360553"/>
                  </a:lnTo>
                  <a:cubicBezTo>
                    <a:pt x="1666875" y="359537"/>
                    <a:pt x="1669034" y="358267"/>
                    <a:pt x="1670812" y="356362"/>
                  </a:cubicBezTo>
                  <a:lnTo>
                    <a:pt x="1670812" y="356362"/>
                  </a:lnTo>
                  <a:lnTo>
                    <a:pt x="1670812" y="356362"/>
                  </a:lnTo>
                  <a:cubicBezTo>
                    <a:pt x="1672590" y="354584"/>
                    <a:pt x="1673987" y="352552"/>
                    <a:pt x="1675003" y="350139"/>
                  </a:cubicBezTo>
                  <a:lnTo>
                    <a:pt x="1683766" y="353822"/>
                  </a:lnTo>
                  <a:lnTo>
                    <a:pt x="1675003" y="350139"/>
                  </a:lnTo>
                  <a:cubicBezTo>
                    <a:pt x="1676019" y="347853"/>
                    <a:pt x="1676400" y="345440"/>
                    <a:pt x="1676400" y="342900"/>
                  </a:cubicBezTo>
                  <a:lnTo>
                    <a:pt x="1685925" y="342900"/>
                  </a:lnTo>
                  <a:lnTo>
                    <a:pt x="1676400" y="342900"/>
                  </a:lnTo>
                  <a:lnTo>
                    <a:pt x="1676400" y="38100"/>
                  </a:lnTo>
                  <a:lnTo>
                    <a:pt x="1685925" y="38100"/>
                  </a:lnTo>
                  <a:lnTo>
                    <a:pt x="1676400" y="38100"/>
                  </a:lnTo>
                  <a:cubicBezTo>
                    <a:pt x="1676400" y="35560"/>
                    <a:pt x="1675892" y="33147"/>
                    <a:pt x="1675003" y="30861"/>
                  </a:cubicBezTo>
                  <a:lnTo>
                    <a:pt x="1683766" y="27178"/>
                  </a:lnTo>
                  <a:lnTo>
                    <a:pt x="1675003" y="30861"/>
                  </a:lnTo>
                  <a:cubicBezTo>
                    <a:pt x="1673987" y="28575"/>
                    <a:pt x="1672717" y="26416"/>
                    <a:pt x="1670812" y="24638"/>
                  </a:cubicBezTo>
                  <a:lnTo>
                    <a:pt x="1670812" y="24638"/>
                  </a:lnTo>
                  <a:lnTo>
                    <a:pt x="1670812" y="24638"/>
                  </a:lnTo>
                  <a:cubicBezTo>
                    <a:pt x="1669034" y="22860"/>
                    <a:pt x="1667002" y="21463"/>
                    <a:pt x="1664589" y="20447"/>
                  </a:cubicBezTo>
                  <a:lnTo>
                    <a:pt x="1664589" y="20447"/>
                  </a:lnTo>
                  <a:lnTo>
                    <a:pt x="1664589" y="20447"/>
                  </a:lnTo>
                  <a:cubicBezTo>
                    <a:pt x="1662303" y="19431"/>
                    <a:pt x="1659890" y="19050"/>
                    <a:pt x="1657350" y="19050"/>
                  </a:cubicBezTo>
                  <a:lnTo>
                    <a:pt x="38100" y="19050"/>
                  </a:lnTo>
                  <a:cubicBezTo>
                    <a:pt x="35560" y="19050"/>
                    <a:pt x="33147" y="19558"/>
                    <a:pt x="30861" y="20447"/>
                  </a:cubicBezTo>
                  <a:cubicBezTo>
                    <a:pt x="28575" y="21336"/>
                    <a:pt x="26416" y="22733"/>
                    <a:pt x="24638" y="24638"/>
                  </a:cubicBezTo>
                  <a:lnTo>
                    <a:pt x="24638" y="24638"/>
                  </a:lnTo>
                  <a:lnTo>
                    <a:pt x="24638" y="24638"/>
                  </a:lnTo>
                  <a:cubicBezTo>
                    <a:pt x="22860" y="26416"/>
                    <a:pt x="21463" y="28448"/>
                    <a:pt x="20447" y="30861"/>
                  </a:cubicBezTo>
                  <a:lnTo>
                    <a:pt x="20447" y="30861"/>
                  </a:lnTo>
                  <a:lnTo>
                    <a:pt x="20447" y="30861"/>
                  </a:lnTo>
                  <a:cubicBezTo>
                    <a:pt x="19431" y="33147"/>
                    <a:pt x="19050" y="35560"/>
                    <a:pt x="19050" y="38100"/>
                  </a:cubicBezTo>
                  <a:lnTo>
                    <a:pt x="19050" y="38100"/>
                  </a:lnTo>
                  <a:lnTo>
                    <a:pt x="19050" y="38100"/>
                  </a:lnTo>
                  <a:lnTo>
                    <a:pt x="19050" y="342900"/>
                  </a:lnTo>
                  <a:close/>
                </a:path>
              </a:pathLst>
            </a:custGeom>
            <a:solidFill>
              <a:srgbClr val="E5091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183937" y="3393324"/>
            <a:ext cx="9068902" cy="9159353"/>
            <a:chOff x="0" y="0"/>
            <a:chExt cx="7741920" cy="78191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41920" cy="7819136"/>
            </a:xfrm>
            <a:custGeom>
              <a:avLst/>
              <a:gdLst/>
              <a:ahLst/>
              <a:cxnLst/>
              <a:rect l="l" t="t" r="r" b="b"/>
              <a:pathLst>
                <a:path w="7741920" h="7819136">
                  <a:moveTo>
                    <a:pt x="7502144" y="87376"/>
                  </a:moveTo>
                  <a:cubicBezTo>
                    <a:pt x="7515606" y="87376"/>
                    <a:pt x="7528560" y="89916"/>
                    <a:pt x="7541006" y="95123"/>
                  </a:cubicBezTo>
                  <a:cubicBezTo>
                    <a:pt x="7553451" y="100330"/>
                    <a:pt x="7564500" y="107569"/>
                    <a:pt x="7574025" y="117094"/>
                  </a:cubicBezTo>
                  <a:cubicBezTo>
                    <a:pt x="7583550" y="126619"/>
                    <a:pt x="7590917" y="137668"/>
                    <a:pt x="7595996" y="150114"/>
                  </a:cubicBezTo>
                  <a:cubicBezTo>
                    <a:pt x="7601076" y="162560"/>
                    <a:pt x="7603743" y="175514"/>
                    <a:pt x="7603743" y="188976"/>
                  </a:cubicBezTo>
                  <a:lnTo>
                    <a:pt x="7603743" y="7529576"/>
                  </a:lnTo>
                  <a:cubicBezTo>
                    <a:pt x="7603743" y="7543038"/>
                    <a:pt x="7601203" y="7555992"/>
                    <a:pt x="7595996" y="7568438"/>
                  </a:cubicBezTo>
                  <a:cubicBezTo>
                    <a:pt x="7590789" y="7580884"/>
                    <a:pt x="7583550" y="7591933"/>
                    <a:pt x="7574025" y="7601458"/>
                  </a:cubicBezTo>
                  <a:cubicBezTo>
                    <a:pt x="7564500" y="7610983"/>
                    <a:pt x="7553451" y="7618349"/>
                    <a:pt x="7541006" y="7623428"/>
                  </a:cubicBezTo>
                  <a:cubicBezTo>
                    <a:pt x="7528560" y="7628508"/>
                    <a:pt x="7515606" y="7631175"/>
                    <a:pt x="7502144" y="7631175"/>
                  </a:cubicBezTo>
                  <a:lnTo>
                    <a:pt x="237744" y="7631175"/>
                  </a:lnTo>
                  <a:cubicBezTo>
                    <a:pt x="224282" y="7631175"/>
                    <a:pt x="211328" y="7628635"/>
                    <a:pt x="198882" y="7623428"/>
                  </a:cubicBezTo>
                  <a:cubicBezTo>
                    <a:pt x="186436" y="7618222"/>
                    <a:pt x="175387" y="7610983"/>
                    <a:pt x="165862" y="7601458"/>
                  </a:cubicBezTo>
                  <a:cubicBezTo>
                    <a:pt x="156337" y="7591933"/>
                    <a:pt x="148971" y="7580884"/>
                    <a:pt x="143891" y="7568438"/>
                  </a:cubicBezTo>
                  <a:cubicBezTo>
                    <a:pt x="138811" y="7555992"/>
                    <a:pt x="136144" y="7543038"/>
                    <a:pt x="136144" y="7529576"/>
                  </a:cubicBezTo>
                  <a:lnTo>
                    <a:pt x="136144" y="188976"/>
                  </a:lnTo>
                  <a:cubicBezTo>
                    <a:pt x="136144" y="175514"/>
                    <a:pt x="138684" y="162560"/>
                    <a:pt x="143891" y="150114"/>
                  </a:cubicBezTo>
                  <a:cubicBezTo>
                    <a:pt x="149098" y="137668"/>
                    <a:pt x="156337" y="126619"/>
                    <a:pt x="165862" y="117094"/>
                  </a:cubicBezTo>
                  <a:cubicBezTo>
                    <a:pt x="175387" y="107569"/>
                    <a:pt x="186436" y="100203"/>
                    <a:pt x="198882" y="95123"/>
                  </a:cubicBezTo>
                  <a:cubicBezTo>
                    <a:pt x="211328" y="90043"/>
                    <a:pt x="224282" y="87376"/>
                    <a:pt x="237744" y="87376"/>
                  </a:cubicBezTo>
                  <a:close/>
                  <a:moveTo>
                    <a:pt x="0" y="0"/>
                  </a:moveTo>
                  <a:lnTo>
                    <a:pt x="0" y="7819136"/>
                  </a:lnTo>
                  <a:lnTo>
                    <a:pt x="7741920" y="7819136"/>
                  </a:lnTo>
                  <a:lnTo>
                    <a:pt x="774192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22" name="Freeform 22"/>
          <p:cNvSpPr/>
          <p:nvPr/>
        </p:nvSpPr>
        <p:spPr>
          <a:xfrm>
            <a:off x="7359622" y="3294140"/>
            <a:ext cx="12992389" cy="9266257"/>
          </a:xfrm>
          <a:custGeom>
            <a:avLst/>
            <a:gdLst/>
            <a:ahLst/>
            <a:cxnLst/>
            <a:rect l="l" t="t" r="r" b="b"/>
            <a:pathLst>
              <a:path w="10640717" h="7589029">
                <a:moveTo>
                  <a:pt x="0" y="0"/>
                </a:moveTo>
                <a:lnTo>
                  <a:pt x="10640717" y="0"/>
                </a:lnTo>
                <a:lnTo>
                  <a:pt x="10640717" y="7589029"/>
                </a:lnTo>
                <a:lnTo>
                  <a:pt x="0" y="7589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91" b="-8550"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23" name="TextBox 23"/>
          <p:cNvSpPr txBox="1"/>
          <p:nvPr/>
        </p:nvSpPr>
        <p:spPr>
          <a:xfrm>
            <a:off x="8334344" y="981332"/>
            <a:ext cx="5774196" cy="206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56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1</a:t>
            </a:r>
          </a:p>
          <a:p>
            <a:pPr algn="ctr">
              <a:lnSpc>
                <a:spcPts val="5772"/>
              </a:lnSpc>
            </a:pPr>
            <a:r>
              <a:rPr lang="en-US" sz="4122" spc="-226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Conceito de Mapa Associativo</a:t>
            </a:r>
          </a:p>
          <a:p>
            <a:pPr algn="ctr">
              <a:lnSpc>
                <a:spcPts val="2623"/>
              </a:lnSpc>
            </a:pPr>
            <a:r>
              <a:rPr lang="en-US" sz="1873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Continue assistindo "Estruturas de Dados - A Série"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12819" y="6724593"/>
            <a:ext cx="738559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f(x) = 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72846" y="7260158"/>
            <a:ext cx="820366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99847" y="9625570"/>
            <a:ext cx="5141143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Busca eficiente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valores a partir de chaves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99851" y="10161135"/>
            <a:ext cx="4968408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Inserção e remoção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pares (chave, valor)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99851" y="10696701"/>
            <a:ext cx="4972796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Atualização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valores associados a chaves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999850" y="11232266"/>
            <a:ext cx="4521598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Verificação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existência de uma chave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38495" y="6724593"/>
            <a:ext cx="2287414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mapa[chave] = valor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47644" y="7260158"/>
            <a:ext cx="636727" cy="46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6"/>
              </a:lnSpc>
            </a:pPr>
            <a:r>
              <a:rPr lang="en-US" sz="1873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Mapa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59354" y="4427604"/>
            <a:ext cx="7524690" cy="33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1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Relação matemática onde cada entrada tem </a:t>
            </a: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exatamente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80979" y="4784647"/>
            <a:ext cx="1249399" cy="33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1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uma saída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70097" y="5086255"/>
            <a:ext cx="6940017" cy="51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5"/>
              </a:lnSpc>
            </a:pP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Mapa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Estrutura de dados que implementa a ideia de função,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80976" y="5803833"/>
            <a:ext cx="3180691" cy="14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associando chaves a valores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38909" y="6816277"/>
            <a:ext cx="460333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"ST"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11711" y="7649377"/>
            <a:ext cx="515690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"DP"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71545" y="5081151"/>
            <a:ext cx="801756" cy="51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5"/>
              </a:lnSpc>
            </a:pPr>
            <a:r>
              <a:rPr lang="en-US" sz="1873">
                <a:solidFill>
                  <a:srgbClr val="EF4444"/>
                </a:solidFill>
                <a:latin typeface="Open Sans"/>
                <a:ea typeface="Open Sans"/>
                <a:cs typeface="Open Sans"/>
                <a:sym typeface="Open Sans"/>
              </a:rPr>
              <a:t>CHAVE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45929" y="5785465"/>
            <a:ext cx="649775" cy="51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5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"GoT"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83122" y="9672090"/>
            <a:ext cx="3132431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7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Características principais: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280655" y="10148149"/>
            <a:ext cx="4767585" cy="163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7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Chaves são </a:t>
            </a: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únicas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(não podem se repetir)</a:t>
            </a:r>
          </a:p>
          <a:p>
            <a:pPr>
              <a:lnSpc>
                <a:spcPts val="2811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Valores </a:t>
            </a: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podem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repetir</a:t>
            </a:r>
          </a:p>
          <a:p>
            <a:pPr>
              <a:lnSpc>
                <a:spcPts val="3747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relação é </a:t>
            </a:r>
            <a:r>
              <a:rPr lang="en-US" sz="1873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unidirecional</a:t>
            </a: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chave → valor</a:t>
            </a:r>
          </a:p>
          <a:p>
            <a:pPr>
              <a:lnSpc>
                <a:spcPts val="2811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Acesso ao valor é feito através da chave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876669" y="7649377"/>
            <a:ext cx="1709018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"Dark Phoenix"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750217" y="6816277"/>
            <a:ext cx="1966982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"Stranger Things"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314360" y="5081151"/>
            <a:ext cx="815978" cy="51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5"/>
              </a:lnSpc>
            </a:pPr>
            <a:r>
              <a:rPr lang="en-US" sz="1873">
                <a:solidFill>
                  <a:srgbClr val="EF4444"/>
                </a:solidFill>
                <a:latin typeface="Open Sans"/>
                <a:ea typeface="Open Sans"/>
                <a:cs typeface="Open Sans"/>
                <a:sym typeface="Open Sans"/>
              </a:rPr>
              <a:t>VALOR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660956" y="5785465"/>
            <a:ext cx="2148717" cy="51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5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"Game of Thrones"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685586" y="4450864"/>
            <a:ext cx="7727178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 mapa associativo estabelece relações entre pares de elementos: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580976" y="9172412"/>
            <a:ext cx="4302164" cy="3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sz="23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Utilização e Funcionalidades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80979" y="3846515"/>
            <a:ext cx="4729828" cy="3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sz="23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Diferença entre Mapa e Função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85583" y="3846515"/>
            <a:ext cx="4707453" cy="3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sz="23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Associação entre Chave e Valor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62059" y="8340124"/>
            <a:ext cx="7367070" cy="27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5"/>
              </a:lnSpc>
            </a:pPr>
            <a:r>
              <a:rPr lang="en-US" sz="16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Exemplos de abreviações (chaves) associadas a títulos completos (valores)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049" y="2726139"/>
            <a:ext cx="12259745" cy="7859977"/>
          </a:xfrm>
          <a:custGeom>
            <a:avLst/>
            <a:gdLst/>
            <a:ahLst/>
            <a:cxnLst/>
            <a:rect l="l" t="t" r="r" b="b"/>
            <a:pathLst>
              <a:path w="10040684" h="6437291">
                <a:moveTo>
                  <a:pt x="0" y="0"/>
                </a:moveTo>
                <a:lnTo>
                  <a:pt x="10040684" y="0"/>
                </a:lnTo>
                <a:lnTo>
                  <a:pt x="10040684" y="6437291"/>
                </a:lnTo>
                <a:lnTo>
                  <a:pt x="0" y="6437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9" b="-25423"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133785" y="11391798"/>
            <a:ext cx="12062212" cy="1233027"/>
            <a:chOff x="0" y="0"/>
            <a:chExt cx="8572500" cy="876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72626" cy="876427"/>
            </a:xfrm>
            <a:custGeom>
              <a:avLst/>
              <a:gdLst/>
              <a:ahLst/>
              <a:cxnLst/>
              <a:rect l="l" t="t" r="r" b="b"/>
              <a:pathLst>
                <a:path w="8572626" h="876427">
                  <a:moveTo>
                    <a:pt x="0" y="800100"/>
                  </a:moveTo>
                  <a:lnTo>
                    <a:pt x="0" y="76200"/>
                  </a:lnTo>
                  <a:cubicBezTo>
                    <a:pt x="0" y="71247"/>
                    <a:pt x="508" y="66294"/>
                    <a:pt x="1524" y="61341"/>
                  </a:cubicBezTo>
                  <a:cubicBezTo>
                    <a:pt x="2540" y="56388"/>
                    <a:pt x="3937" y="51689"/>
                    <a:pt x="5842" y="46990"/>
                  </a:cubicBezTo>
                  <a:cubicBezTo>
                    <a:pt x="7747" y="42291"/>
                    <a:pt x="10160" y="37973"/>
                    <a:pt x="12827" y="33782"/>
                  </a:cubicBezTo>
                  <a:cubicBezTo>
                    <a:pt x="15494" y="29591"/>
                    <a:pt x="18796" y="25781"/>
                    <a:pt x="22352" y="22225"/>
                  </a:cubicBezTo>
                  <a:cubicBezTo>
                    <a:pt x="25908" y="18669"/>
                    <a:pt x="29718" y="15494"/>
                    <a:pt x="33909" y="12700"/>
                  </a:cubicBezTo>
                  <a:cubicBezTo>
                    <a:pt x="38100" y="9906"/>
                    <a:pt x="42418" y="7747"/>
                    <a:pt x="46990" y="5842"/>
                  </a:cubicBezTo>
                  <a:cubicBezTo>
                    <a:pt x="51562" y="3937"/>
                    <a:pt x="56388" y="2413"/>
                    <a:pt x="61341" y="1524"/>
                  </a:cubicBezTo>
                  <a:cubicBezTo>
                    <a:pt x="66294" y="635"/>
                    <a:pt x="71247" y="0"/>
                    <a:pt x="76200" y="0"/>
                  </a:cubicBezTo>
                  <a:lnTo>
                    <a:pt x="8496300" y="0"/>
                  </a:lnTo>
                  <a:cubicBezTo>
                    <a:pt x="8501253" y="0"/>
                    <a:pt x="8506206" y="508"/>
                    <a:pt x="8511159" y="1524"/>
                  </a:cubicBezTo>
                  <a:cubicBezTo>
                    <a:pt x="8516111" y="2540"/>
                    <a:pt x="8520811" y="3937"/>
                    <a:pt x="8525510" y="5842"/>
                  </a:cubicBezTo>
                  <a:cubicBezTo>
                    <a:pt x="8530209" y="7747"/>
                    <a:pt x="8534527" y="10160"/>
                    <a:pt x="8538718" y="12827"/>
                  </a:cubicBezTo>
                  <a:cubicBezTo>
                    <a:pt x="8542908" y="15494"/>
                    <a:pt x="8546719" y="18796"/>
                    <a:pt x="8550274" y="22352"/>
                  </a:cubicBezTo>
                  <a:cubicBezTo>
                    <a:pt x="8553830" y="25908"/>
                    <a:pt x="8557006" y="29718"/>
                    <a:pt x="8559799" y="33909"/>
                  </a:cubicBezTo>
                  <a:cubicBezTo>
                    <a:pt x="8562593" y="38100"/>
                    <a:pt x="8564880" y="42418"/>
                    <a:pt x="8566784" y="47117"/>
                  </a:cubicBezTo>
                  <a:cubicBezTo>
                    <a:pt x="8568689" y="51816"/>
                    <a:pt x="8570086" y="56515"/>
                    <a:pt x="8571102" y="61468"/>
                  </a:cubicBezTo>
                  <a:cubicBezTo>
                    <a:pt x="8572119" y="66421"/>
                    <a:pt x="8572626" y="71374"/>
                    <a:pt x="8572626" y="76327"/>
                  </a:cubicBezTo>
                  <a:lnTo>
                    <a:pt x="8572626" y="800100"/>
                  </a:lnTo>
                  <a:cubicBezTo>
                    <a:pt x="8572626" y="805053"/>
                    <a:pt x="8572119" y="810006"/>
                    <a:pt x="8571102" y="814959"/>
                  </a:cubicBezTo>
                  <a:cubicBezTo>
                    <a:pt x="8570086" y="819912"/>
                    <a:pt x="8568689" y="824611"/>
                    <a:pt x="8566784" y="829310"/>
                  </a:cubicBezTo>
                  <a:cubicBezTo>
                    <a:pt x="8564879" y="834009"/>
                    <a:pt x="8562466" y="838327"/>
                    <a:pt x="8559799" y="842518"/>
                  </a:cubicBezTo>
                  <a:cubicBezTo>
                    <a:pt x="8557133" y="846709"/>
                    <a:pt x="8553831" y="850519"/>
                    <a:pt x="8550274" y="854075"/>
                  </a:cubicBezTo>
                  <a:cubicBezTo>
                    <a:pt x="8546718" y="857631"/>
                    <a:pt x="8542908" y="860806"/>
                    <a:pt x="8538718" y="863600"/>
                  </a:cubicBezTo>
                  <a:cubicBezTo>
                    <a:pt x="8534527" y="866394"/>
                    <a:pt x="8530209" y="868680"/>
                    <a:pt x="8525510" y="870585"/>
                  </a:cubicBezTo>
                  <a:cubicBezTo>
                    <a:pt x="8520811" y="872490"/>
                    <a:pt x="8516112" y="873887"/>
                    <a:pt x="8511159" y="874903"/>
                  </a:cubicBezTo>
                  <a:cubicBezTo>
                    <a:pt x="8506206" y="875919"/>
                    <a:pt x="8501252" y="876427"/>
                    <a:pt x="8496300" y="876427"/>
                  </a:cubicBezTo>
                  <a:lnTo>
                    <a:pt x="76200" y="876427"/>
                  </a:lnTo>
                  <a:cubicBezTo>
                    <a:pt x="71247" y="876427"/>
                    <a:pt x="66294" y="875919"/>
                    <a:pt x="61341" y="874903"/>
                  </a:cubicBezTo>
                  <a:cubicBezTo>
                    <a:pt x="56388" y="873887"/>
                    <a:pt x="51689" y="872490"/>
                    <a:pt x="46990" y="870585"/>
                  </a:cubicBezTo>
                  <a:cubicBezTo>
                    <a:pt x="42291" y="868680"/>
                    <a:pt x="37973" y="866267"/>
                    <a:pt x="33782" y="863600"/>
                  </a:cubicBezTo>
                  <a:cubicBezTo>
                    <a:pt x="29591" y="860933"/>
                    <a:pt x="25781" y="857631"/>
                    <a:pt x="22225" y="854075"/>
                  </a:cubicBezTo>
                  <a:cubicBezTo>
                    <a:pt x="18669" y="850519"/>
                    <a:pt x="15494" y="846709"/>
                    <a:pt x="12700" y="842518"/>
                  </a:cubicBezTo>
                  <a:cubicBezTo>
                    <a:pt x="9906" y="838327"/>
                    <a:pt x="7620" y="834009"/>
                    <a:pt x="5715" y="829310"/>
                  </a:cubicBezTo>
                  <a:cubicBezTo>
                    <a:pt x="3810" y="824611"/>
                    <a:pt x="2413" y="819912"/>
                    <a:pt x="1397" y="814959"/>
                  </a:cubicBezTo>
                  <a:cubicBezTo>
                    <a:pt x="381" y="810006"/>
                    <a:pt x="0" y="805053"/>
                    <a:pt x="0" y="800100"/>
                  </a:cubicBezTo>
                  <a:close/>
                </a:path>
              </a:pathLst>
            </a:custGeom>
            <a:solidFill>
              <a:srgbClr val="1F2937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5" name="Freeform 5"/>
          <p:cNvSpPr/>
          <p:nvPr/>
        </p:nvSpPr>
        <p:spPr>
          <a:xfrm>
            <a:off x="15355122" y="4757839"/>
            <a:ext cx="5718603" cy="2931657"/>
          </a:xfrm>
          <a:custGeom>
            <a:avLst/>
            <a:gdLst/>
            <a:ahLst/>
            <a:cxnLst/>
            <a:rect l="l" t="t" r="r" b="b"/>
            <a:pathLst>
              <a:path w="4683514" h="2401016">
                <a:moveTo>
                  <a:pt x="0" y="0"/>
                </a:moveTo>
                <a:lnTo>
                  <a:pt x="4683514" y="0"/>
                </a:lnTo>
                <a:lnTo>
                  <a:pt x="4683514" y="2401015"/>
                </a:lnTo>
                <a:lnTo>
                  <a:pt x="0" y="240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6" name="Freeform 6"/>
          <p:cNvSpPr/>
          <p:nvPr/>
        </p:nvSpPr>
        <p:spPr>
          <a:xfrm>
            <a:off x="15355122" y="7712758"/>
            <a:ext cx="5718603" cy="2973671"/>
          </a:xfrm>
          <a:custGeom>
            <a:avLst/>
            <a:gdLst/>
            <a:ahLst/>
            <a:cxnLst/>
            <a:rect l="l" t="t" r="r" b="b"/>
            <a:pathLst>
              <a:path w="4683514" h="2435425">
                <a:moveTo>
                  <a:pt x="0" y="0"/>
                </a:moveTo>
                <a:lnTo>
                  <a:pt x="4683514" y="0"/>
                </a:lnTo>
                <a:lnTo>
                  <a:pt x="4683514" y="2435426"/>
                </a:lnTo>
                <a:lnTo>
                  <a:pt x="0" y="243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7" name="Freeform 7"/>
          <p:cNvSpPr/>
          <p:nvPr/>
        </p:nvSpPr>
        <p:spPr>
          <a:xfrm>
            <a:off x="15355122" y="1873866"/>
            <a:ext cx="5718603" cy="2861634"/>
          </a:xfrm>
          <a:custGeom>
            <a:avLst/>
            <a:gdLst/>
            <a:ahLst/>
            <a:cxnLst/>
            <a:rect l="l" t="t" r="r" b="b"/>
            <a:pathLst>
              <a:path w="4683514" h="2343667">
                <a:moveTo>
                  <a:pt x="0" y="0"/>
                </a:moveTo>
                <a:lnTo>
                  <a:pt x="4683514" y="0"/>
                </a:lnTo>
                <a:lnTo>
                  <a:pt x="4683514" y="2343667"/>
                </a:lnTo>
                <a:lnTo>
                  <a:pt x="0" y="2343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8" name="TextBox 8"/>
          <p:cNvSpPr txBox="1"/>
          <p:nvPr/>
        </p:nvSpPr>
        <p:spPr>
          <a:xfrm>
            <a:off x="7268748" y="339402"/>
            <a:ext cx="7792282" cy="15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1</a:t>
            </a:r>
          </a:p>
          <a:p>
            <a:pPr algn="ctr">
              <a:lnSpc>
                <a:spcPts val="5200"/>
              </a:lnSpc>
            </a:pPr>
            <a:r>
              <a:rPr lang="en-US" sz="3714" spc="-204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Exemplos de Implementação com map em C++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Continue assistindo "Estruturas de Dados - A Série"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0119" y="8529159"/>
            <a:ext cx="2313184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8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Remover uma associação: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90116" y="2813336"/>
            <a:ext cx="2982664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8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Inserir novos pares (chave, valor):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90116" y="5574242"/>
            <a:ext cx="3016678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8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Verificar existência de uma chave: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91671" y="9656738"/>
            <a:ext cx="4444617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1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Retorna o número de elementos removidos (0 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97336" y="9924787"/>
            <a:ext cx="216155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1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38583" y="6648212"/>
            <a:ext cx="4284055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1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Retorna um iterador para o elemento se existir,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7339" y="6916260"/>
            <a:ext cx="282215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1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74180" y="7024745"/>
            <a:ext cx="2765516" cy="11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"/>
              </a:lnSpc>
            </a:pPr>
            <a:r>
              <a:rPr lang="en-US" sz="14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mapa.end() se não encontrar.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9555" y="3180773"/>
            <a:ext cx="3534848" cy="37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9"/>
              </a:lnSpc>
            </a:pPr>
            <a:r>
              <a:rPr lang="en-US" sz="22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Operações com map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38580" y="5122424"/>
            <a:ext cx="1113194" cy="32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Verificar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08425" y="8077342"/>
            <a:ext cx="1162824" cy="32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Remover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38580" y="2361519"/>
            <a:ext cx="1240558" cy="32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Adicionar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8206" y="3770112"/>
            <a:ext cx="2020775" cy="28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8"/>
              </a:lnSpc>
            </a:pPr>
            <a:r>
              <a:rPr lang="en-US" sz="1726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map_exemplo.cpp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6671" y="4450118"/>
            <a:ext cx="2551342" cy="30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using namespace std;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96671" y="4974051"/>
            <a:ext cx="1611384" cy="30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 main() {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96671" y="6095455"/>
            <a:ext cx="134275" cy="9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23259" y="5399767"/>
            <a:ext cx="7385491" cy="63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Declaração de um mapa que associa inteiros a strings 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map&lt;int, string&gt; filmes_ano;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23255" y="6168735"/>
            <a:ext cx="7242701" cy="163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Adicionar associações ao mapa 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filmes_ano.insert(make_pair(2016, "Stranger Things"));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filmes_ano.insert(make_pair(2015, "Narcos"));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filmes_ano.insert(make_pair(2014, "Transformers 4"));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filmes_ano.insert(make_pair(2011, "Black Mirror"));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96671" y="7411728"/>
            <a:ext cx="134275" cy="163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23255" y="7938629"/>
            <a:ext cx="6579792" cy="9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// Verificar se uma chave existe 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 anobusca = 2015; </a:t>
            </a:r>
          </a:p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if (filmes_ano.find(anobusca ) != filmes_ano.end()) {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96671" y="9386135"/>
            <a:ext cx="134275" cy="9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49861" y="9009592"/>
            <a:ext cx="9533992" cy="30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cout &lt;&lt; "\nChave" &lt;&lt; anobusca &lt;&lt; "” encontrada: " &lt;&lt; filmes_ano[anobusca ] &lt;&lt; end;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797339" y="9012276"/>
            <a:ext cx="2297021" cy="245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8"/>
              </a:lnSpc>
            </a:pPr>
            <a:r>
              <a:rPr lang="en-US" sz="1477">
                <a:solidFill>
                  <a:srgbClr val="F87171"/>
                </a:solidFill>
                <a:latin typeface="Arimo"/>
                <a:ea typeface="Arimo"/>
                <a:cs typeface="Arimo"/>
                <a:sym typeface="Arimo"/>
              </a:rPr>
              <a:t>filmes_ano.erase(chave);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797339" y="3195526"/>
            <a:ext cx="4367536" cy="245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8"/>
              </a:lnSpc>
            </a:pPr>
            <a:r>
              <a:rPr lang="en-US" sz="1477">
                <a:solidFill>
                  <a:srgbClr val="F87171"/>
                </a:solidFill>
                <a:latin typeface="Arimo"/>
                <a:ea typeface="Arimo"/>
                <a:cs typeface="Arimo"/>
                <a:sym typeface="Arimo"/>
              </a:rPr>
              <a:t>filmes_ano.insert(make_pair(1, "Stranger Things"));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797339" y="6068588"/>
            <a:ext cx="4290896" cy="245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8"/>
              </a:lnSpc>
            </a:pPr>
            <a:r>
              <a:rPr lang="en-US" sz="1477">
                <a:solidFill>
                  <a:srgbClr val="F87171"/>
                </a:solidFill>
                <a:latin typeface="Arimo"/>
                <a:ea typeface="Arimo"/>
                <a:cs typeface="Arimo"/>
                <a:sym typeface="Arimo"/>
              </a:rPr>
              <a:t>filmes_ano.find(chave) != filmes_ano.end()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846711" y="3842957"/>
            <a:ext cx="1270928" cy="28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4"/>
              </a:lnSpc>
            </a:pPr>
            <a:r>
              <a:rPr lang="en-US" sz="16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587094" y="3831327"/>
            <a:ext cx="1902417" cy="28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4"/>
              </a:lnSpc>
            </a:pPr>
            <a:r>
              <a:rPr lang="en-US" sz="16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Stranger Things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23255" y="9272846"/>
            <a:ext cx="6579792" cy="30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1"/>
              </a:lnSpc>
            </a:pPr>
            <a:r>
              <a:rPr lang="en-US" sz="172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34171" y="11470004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07183" y="1014639"/>
            <a:ext cx="7461374" cy="21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5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2</a:t>
            </a:r>
          </a:p>
          <a:p>
            <a:pPr algn="ctr">
              <a:lnSpc>
                <a:spcPts val="5867"/>
              </a:lnSpc>
            </a:pPr>
            <a:r>
              <a:rPr lang="en-US" sz="4190" spc="-230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Definição e Exemplos de Mapas com Listas</a:t>
            </a:r>
          </a:p>
          <a:p>
            <a:pPr algn="ctr">
              <a:lnSpc>
                <a:spcPts val="2667"/>
              </a:lnSpc>
            </a:pPr>
            <a:r>
              <a:rPr lang="en-US" sz="190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Nova temporada: "Estruturas de Dados - A Saga Continua"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813307" y="3304533"/>
            <a:ext cx="9260421" cy="8911854"/>
            <a:chOff x="0" y="0"/>
            <a:chExt cx="10112332" cy="9731698"/>
          </a:xfrm>
        </p:grpSpPr>
        <p:sp>
          <p:nvSpPr>
            <p:cNvPr id="4" name="Freeform 4"/>
            <p:cNvSpPr/>
            <p:nvPr/>
          </p:nvSpPr>
          <p:spPr>
            <a:xfrm>
              <a:off x="0" y="6144178"/>
              <a:ext cx="10112332" cy="3587520"/>
            </a:xfrm>
            <a:custGeom>
              <a:avLst/>
              <a:gdLst/>
              <a:ahLst/>
              <a:cxnLst/>
              <a:rect l="l" t="t" r="r" b="b"/>
              <a:pathLst>
                <a:path w="10112332" h="3587520">
                  <a:moveTo>
                    <a:pt x="0" y="0"/>
                  </a:moveTo>
                  <a:lnTo>
                    <a:pt x="10112332" y="0"/>
                  </a:lnTo>
                  <a:lnTo>
                    <a:pt x="10112332" y="3587520"/>
                  </a:lnTo>
                  <a:lnTo>
                    <a:pt x="0" y="358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0112332" cy="6109999"/>
            </a:xfrm>
            <a:custGeom>
              <a:avLst/>
              <a:gdLst/>
              <a:ahLst/>
              <a:cxnLst/>
              <a:rect l="l" t="t" r="r" b="b"/>
              <a:pathLst>
                <a:path w="10112332" h="6109999">
                  <a:moveTo>
                    <a:pt x="0" y="0"/>
                  </a:moveTo>
                  <a:lnTo>
                    <a:pt x="10112332" y="0"/>
                  </a:lnTo>
                  <a:lnTo>
                    <a:pt x="10112332" y="6109999"/>
                  </a:lnTo>
                  <a:lnTo>
                    <a:pt x="0" y="6109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72120" y="1180528"/>
              <a:ext cx="8097384" cy="35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7"/>
                </a:lnSpc>
              </a:pP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Um mapa implementado com lista é como o </a:t>
              </a:r>
              <a:r>
                <a:rPr lang="en-US" sz="1905">
                  <a:solidFill>
                    <a:srgbClr val="E50914"/>
                  </a:solidFill>
                  <a:latin typeface="Open Sans"/>
                  <a:ea typeface="Open Sans"/>
                  <a:cs typeface="Open Sans"/>
                  <a:sym typeface="Open Sans"/>
                </a:rPr>
                <a:t>índice de um livro</a:t>
              </a: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68444" y="7195277"/>
              <a:ext cx="7826167" cy="2064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0"/>
                </a:lnSpc>
              </a:pP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Facilita </a:t>
              </a:r>
              <a:r>
                <a:rPr lang="en-US" sz="1905">
                  <a:solidFill>
                    <a:srgbClr val="E50914"/>
                  </a:solidFill>
                  <a:latin typeface="Open Sans"/>
                  <a:ea typeface="Open Sans"/>
                  <a:cs typeface="Open Sans"/>
                  <a:sym typeface="Open Sans"/>
                </a:rPr>
                <a:t>localização rápida</a:t>
              </a: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de informações Evita percorrer todo o conteúdo para encontrar um item Organiza dados de forma </a:t>
              </a:r>
              <a:r>
                <a:rPr lang="en-US" sz="1905">
                  <a:solidFill>
                    <a:srgbClr val="E50914"/>
                  </a:solidFill>
                  <a:latin typeface="Open Sans"/>
                  <a:ea typeface="Open Sans"/>
                  <a:cs typeface="Open Sans"/>
                  <a:sym typeface="Open Sans"/>
                </a:rPr>
                <a:t>estruturada e relacional </a:t>
              </a: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Permite </a:t>
              </a:r>
              <a:r>
                <a:rPr lang="en-US" sz="1905">
                  <a:solidFill>
                    <a:srgbClr val="E50914"/>
                  </a:solidFill>
                  <a:latin typeface="Open Sans"/>
                  <a:ea typeface="Open Sans"/>
                  <a:cs typeface="Open Sans"/>
                  <a:sym typeface="Open Sans"/>
                </a:rPr>
                <a:t>consultas eficientes</a:t>
              </a: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em conjuntos de dados grandes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72120" y="447747"/>
              <a:ext cx="4975009" cy="43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3"/>
                </a:lnSpc>
              </a:pPr>
              <a:r>
                <a:rPr lang="en-US" sz="238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Analogia com Índice de Livros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2120" y="6557746"/>
              <a:ext cx="6817124" cy="43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3"/>
                </a:lnSpc>
              </a:pPr>
              <a:r>
                <a:rPr lang="en-US" sz="238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Importância do Índice para Performance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45499" y="2230263"/>
              <a:ext cx="4096491" cy="141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38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Capítulo 5 - Mapas e Dicionários Um mapa é uma estrutura de dados que armazena elementos em pares</a:t>
              </a:r>
            </a:p>
            <a:p>
              <a:pPr>
                <a:lnSpc>
                  <a:spcPts val="2857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(chave, valor), permitindo busca...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45499" y="3595035"/>
              <a:ext cx="4460712" cy="17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0193" lvl="1" indent="-185096">
                <a:lnSpc>
                  <a:spcPts val="2538"/>
                </a:lnSpc>
                <a:buFont typeface="Arial"/>
                <a:buChar char="•"/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Capítulos são índices;</a:t>
              </a:r>
            </a:p>
            <a:p>
              <a:pPr marL="370193" lvl="1" indent="-185096">
                <a:lnSpc>
                  <a:spcPts val="2538"/>
                </a:lnSpc>
                <a:buFont typeface="Arial"/>
                <a:buChar char="•"/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Descrição do assunto são chave de mapeamento;</a:t>
              </a:r>
            </a:p>
            <a:p>
              <a:pPr marL="370193" lvl="1" indent="-185096">
                <a:lnSpc>
                  <a:spcPts val="2538"/>
                </a:lnSpc>
                <a:buFont typeface="Arial"/>
                <a:buChar char="•"/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Numeração da página são as </a:t>
              </a:r>
            </a:p>
            <a:p>
              <a:pPr>
                <a:lnSpc>
                  <a:spcPts val="2538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informações mapeadas.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92499" y="2685031"/>
              <a:ext cx="795307" cy="171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5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Arrays Filas </a:t>
              </a:r>
              <a:r>
                <a:rPr lang="en-US" sz="1714">
                  <a:solidFill>
                    <a:srgbClr val="E50914"/>
                  </a:solidFill>
                  <a:latin typeface="Open Sans"/>
                  <a:ea typeface="Open Sans"/>
                  <a:cs typeface="Open Sans"/>
                  <a:sym typeface="Open Sans"/>
                </a:rPr>
                <a:t>Mapas</a:t>
              </a:r>
            </a:p>
            <a:p>
              <a:pPr>
                <a:lnSpc>
                  <a:spcPts val="2857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Pilhas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420217" y="2232868"/>
              <a:ext cx="827277" cy="31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ÍNDICE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987184" y="2685031"/>
              <a:ext cx="277279" cy="171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5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12 45 </a:t>
              </a:r>
              <a:r>
                <a:rPr lang="en-US" sz="1714">
                  <a:solidFill>
                    <a:srgbClr val="E50914"/>
                  </a:solidFill>
                  <a:latin typeface="Open Sans"/>
                  <a:ea typeface="Open Sans"/>
                  <a:cs typeface="Open Sans"/>
                  <a:sym typeface="Open Sans"/>
                </a:rPr>
                <a:t>78</a:t>
              </a:r>
            </a:p>
            <a:p>
              <a:pPr algn="just">
                <a:lnSpc>
                  <a:spcPts val="2857"/>
                </a:lnSpc>
              </a:pPr>
              <a:r>
                <a:rPr lang="en-US" sz="1714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rPr>
                <a:t>27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16200000">
              <a:off x="-605663" y="3543598"/>
              <a:ext cx="3147427" cy="35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7"/>
                </a:lnSpc>
              </a:pP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ESTRUTURAS DE DADOS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0157" y="3304533"/>
            <a:ext cx="10546697" cy="8878928"/>
            <a:chOff x="0" y="0"/>
            <a:chExt cx="11516939" cy="9695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16939" cy="9695744"/>
            </a:xfrm>
            <a:custGeom>
              <a:avLst/>
              <a:gdLst/>
              <a:ahLst/>
              <a:cxnLst/>
              <a:rect l="l" t="t" r="r" b="b"/>
              <a:pathLst>
                <a:path w="11516939" h="9695744">
                  <a:moveTo>
                    <a:pt x="0" y="0"/>
                  </a:moveTo>
                  <a:lnTo>
                    <a:pt x="11516939" y="0"/>
                  </a:lnTo>
                  <a:lnTo>
                    <a:pt x="11516939" y="9695744"/>
                  </a:lnTo>
                  <a:lnTo>
                    <a:pt x="0" y="9695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42866" b="-2345"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79454" y="2017232"/>
              <a:ext cx="6571933" cy="3231802"/>
            </a:xfrm>
            <a:custGeom>
              <a:avLst/>
              <a:gdLst/>
              <a:ahLst/>
              <a:cxnLst/>
              <a:rect l="l" t="t" r="r" b="b"/>
              <a:pathLst>
                <a:path w="6571933" h="3231802">
                  <a:moveTo>
                    <a:pt x="0" y="0"/>
                  </a:moveTo>
                  <a:lnTo>
                    <a:pt x="6571933" y="0"/>
                  </a:lnTo>
                  <a:lnTo>
                    <a:pt x="6571933" y="3231803"/>
                  </a:lnTo>
                  <a:lnTo>
                    <a:pt x="0" y="323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79453" y="447747"/>
              <a:ext cx="6067214" cy="43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3"/>
                </a:lnSpc>
              </a:pPr>
              <a:r>
                <a:rPr lang="en-US" sz="238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Representação de Mapas com Listas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79453" y="5682468"/>
              <a:ext cx="8097384" cy="186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7"/>
                </a:lnSpc>
              </a:pP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 uso de um </a:t>
              </a:r>
              <a:r>
                <a:rPr lang="en-US" sz="1905">
                  <a:solidFill>
                    <a:srgbClr val="B91C1C"/>
                  </a:solidFill>
                  <a:latin typeface="Open Sans"/>
                  <a:ea typeface="Open Sans"/>
                  <a:cs typeface="Open Sans"/>
                  <a:sym typeface="Open Sans"/>
                </a:rPr>
                <a:t>índice </a:t>
              </a: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é como uma referência associada a uma chave, utilizada para realizar a otimização do desempenho e permitindo uma localização mais rápida de um elemento quando solicitado.</a:t>
              </a:r>
            </a:p>
            <a:p>
              <a:pPr>
                <a:lnSpc>
                  <a:spcPts val="2667"/>
                </a:lnSpc>
              </a:pPr>
              <a:endParaRPr lang="en-US" sz="19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79453" y="1180528"/>
              <a:ext cx="8097384" cy="730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7"/>
                </a:lnSpc>
              </a:pPr>
              <a:r>
                <a:rPr lang="en-US" sz="19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utilização de mapas com listas permite implementar o armazenamento de informações de forma mais simples e rápida.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73137" y="2225382"/>
            <a:ext cx="10626979" cy="5361257"/>
            <a:chOff x="0" y="0"/>
            <a:chExt cx="7685024" cy="3877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85024" cy="3877056"/>
            </a:xfrm>
            <a:custGeom>
              <a:avLst/>
              <a:gdLst/>
              <a:ahLst/>
              <a:cxnLst/>
              <a:rect l="l" t="t" r="r" b="b"/>
              <a:pathLst>
                <a:path w="7685024" h="3877056">
                  <a:moveTo>
                    <a:pt x="7475728" y="58928"/>
                  </a:moveTo>
                  <a:cubicBezTo>
                    <a:pt x="7489190" y="58928"/>
                    <a:pt x="7502144" y="61468"/>
                    <a:pt x="7514590" y="66675"/>
                  </a:cubicBezTo>
                  <a:cubicBezTo>
                    <a:pt x="7527036" y="71882"/>
                    <a:pt x="7538085" y="79121"/>
                    <a:pt x="7547610" y="88646"/>
                  </a:cubicBezTo>
                  <a:cubicBezTo>
                    <a:pt x="7557135" y="98171"/>
                    <a:pt x="7564501" y="109220"/>
                    <a:pt x="7569581" y="121666"/>
                  </a:cubicBezTo>
                  <a:cubicBezTo>
                    <a:pt x="7574660" y="134112"/>
                    <a:pt x="7577327" y="147066"/>
                    <a:pt x="7577327" y="160528"/>
                  </a:cubicBezTo>
                  <a:lnTo>
                    <a:pt x="7577327" y="3614928"/>
                  </a:lnTo>
                  <a:cubicBezTo>
                    <a:pt x="7577327" y="3628390"/>
                    <a:pt x="7574787" y="3641344"/>
                    <a:pt x="7569581" y="3653790"/>
                  </a:cubicBezTo>
                  <a:cubicBezTo>
                    <a:pt x="7564374" y="3666236"/>
                    <a:pt x="7557135" y="3677285"/>
                    <a:pt x="7547610" y="3686810"/>
                  </a:cubicBezTo>
                  <a:cubicBezTo>
                    <a:pt x="7538085" y="3696335"/>
                    <a:pt x="7527036" y="3703701"/>
                    <a:pt x="7514590" y="3708781"/>
                  </a:cubicBezTo>
                  <a:cubicBezTo>
                    <a:pt x="7502144" y="3713862"/>
                    <a:pt x="7489190" y="3716528"/>
                    <a:pt x="7475728" y="3716528"/>
                  </a:cubicBezTo>
                  <a:lnTo>
                    <a:pt x="211328" y="3716528"/>
                  </a:lnTo>
                  <a:cubicBezTo>
                    <a:pt x="197866" y="3716528"/>
                    <a:pt x="184912" y="3713988"/>
                    <a:pt x="172466" y="3708781"/>
                  </a:cubicBezTo>
                  <a:cubicBezTo>
                    <a:pt x="160020" y="3703575"/>
                    <a:pt x="148971" y="3696335"/>
                    <a:pt x="139446" y="3686810"/>
                  </a:cubicBezTo>
                  <a:cubicBezTo>
                    <a:pt x="129921" y="3677285"/>
                    <a:pt x="122555" y="3666236"/>
                    <a:pt x="117475" y="3653790"/>
                  </a:cubicBezTo>
                  <a:cubicBezTo>
                    <a:pt x="112395" y="3641344"/>
                    <a:pt x="109728" y="3628390"/>
                    <a:pt x="109728" y="3614928"/>
                  </a:cubicBezTo>
                  <a:lnTo>
                    <a:pt x="109728" y="160528"/>
                  </a:lnTo>
                  <a:cubicBezTo>
                    <a:pt x="109728" y="147066"/>
                    <a:pt x="112268" y="134112"/>
                    <a:pt x="117475" y="121666"/>
                  </a:cubicBezTo>
                  <a:cubicBezTo>
                    <a:pt x="122682" y="109220"/>
                    <a:pt x="129921" y="98171"/>
                    <a:pt x="139446" y="88646"/>
                  </a:cubicBezTo>
                  <a:cubicBezTo>
                    <a:pt x="148971" y="79121"/>
                    <a:pt x="160020" y="71755"/>
                    <a:pt x="172466" y="66675"/>
                  </a:cubicBezTo>
                  <a:cubicBezTo>
                    <a:pt x="184912" y="61595"/>
                    <a:pt x="197866" y="58928"/>
                    <a:pt x="211328" y="58928"/>
                  </a:cubicBezTo>
                  <a:close/>
                  <a:moveTo>
                    <a:pt x="0" y="0"/>
                  </a:moveTo>
                  <a:lnTo>
                    <a:pt x="0" y="3877056"/>
                  </a:lnTo>
                  <a:lnTo>
                    <a:pt x="7685024" y="3877056"/>
                  </a:lnTo>
                  <a:lnTo>
                    <a:pt x="768502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4" name="Freeform 4"/>
          <p:cNvSpPr/>
          <p:nvPr/>
        </p:nvSpPr>
        <p:spPr>
          <a:xfrm>
            <a:off x="1256049" y="2108294"/>
            <a:ext cx="10861130" cy="5595408"/>
          </a:xfrm>
          <a:custGeom>
            <a:avLst/>
            <a:gdLst/>
            <a:ahLst/>
            <a:cxnLst/>
            <a:rect l="l" t="t" r="r" b="b"/>
            <a:pathLst>
              <a:path w="8895224" h="4582618">
                <a:moveTo>
                  <a:pt x="0" y="0"/>
                </a:moveTo>
                <a:lnTo>
                  <a:pt x="8895224" y="0"/>
                </a:lnTo>
                <a:lnTo>
                  <a:pt x="8895224" y="4582618"/>
                </a:lnTo>
                <a:lnTo>
                  <a:pt x="0" y="45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3137" y="7637214"/>
            <a:ext cx="10626979" cy="4372179"/>
            <a:chOff x="0" y="0"/>
            <a:chExt cx="7685024" cy="3161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85024" cy="3161792"/>
            </a:xfrm>
            <a:custGeom>
              <a:avLst/>
              <a:gdLst/>
              <a:ahLst/>
              <a:cxnLst/>
              <a:rect l="l" t="t" r="r" b="b"/>
              <a:pathLst>
                <a:path w="7685024" h="3161792">
                  <a:moveTo>
                    <a:pt x="7475728" y="56896"/>
                  </a:moveTo>
                  <a:cubicBezTo>
                    <a:pt x="7489190" y="56896"/>
                    <a:pt x="7502144" y="59436"/>
                    <a:pt x="7514590" y="64643"/>
                  </a:cubicBezTo>
                  <a:cubicBezTo>
                    <a:pt x="7527036" y="69850"/>
                    <a:pt x="7538085" y="77089"/>
                    <a:pt x="7547610" y="86614"/>
                  </a:cubicBezTo>
                  <a:cubicBezTo>
                    <a:pt x="7557135" y="96139"/>
                    <a:pt x="7564501" y="107188"/>
                    <a:pt x="7569581" y="119634"/>
                  </a:cubicBezTo>
                  <a:cubicBezTo>
                    <a:pt x="7574660" y="132080"/>
                    <a:pt x="7577327" y="145034"/>
                    <a:pt x="7577327" y="158496"/>
                  </a:cubicBezTo>
                  <a:lnTo>
                    <a:pt x="7577327" y="2901696"/>
                  </a:lnTo>
                  <a:cubicBezTo>
                    <a:pt x="7577327" y="2915158"/>
                    <a:pt x="7574787" y="2928112"/>
                    <a:pt x="7569581" y="2940558"/>
                  </a:cubicBezTo>
                  <a:cubicBezTo>
                    <a:pt x="7564374" y="2953004"/>
                    <a:pt x="7557135" y="2964053"/>
                    <a:pt x="7547610" y="2973578"/>
                  </a:cubicBezTo>
                  <a:cubicBezTo>
                    <a:pt x="7538085" y="2983103"/>
                    <a:pt x="7527036" y="2990469"/>
                    <a:pt x="7514590" y="2995549"/>
                  </a:cubicBezTo>
                  <a:cubicBezTo>
                    <a:pt x="7502144" y="3000629"/>
                    <a:pt x="7489190" y="3003296"/>
                    <a:pt x="7475728" y="3003296"/>
                  </a:cubicBezTo>
                  <a:lnTo>
                    <a:pt x="211328" y="3003296"/>
                  </a:lnTo>
                  <a:cubicBezTo>
                    <a:pt x="197866" y="3003296"/>
                    <a:pt x="184912" y="3000756"/>
                    <a:pt x="172466" y="2995549"/>
                  </a:cubicBezTo>
                  <a:cubicBezTo>
                    <a:pt x="160020" y="2990342"/>
                    <a:pt x="148971" y="2983103"/>
                    <a:pt x="139446" y="2973578"/>
                  </a:cubicBezTo>
                  <a:cubicBezTo>
                    <a:pt x="129921" y="2964053"/>
                    <a:pt x="122555" y="2953004"/>
                    <a:pt x="117475" y="2940558"/>
                  </a:cubicBezTo>
                  <a:cubicBezTo>
                    <a:pt x="112395" y="2928112"/>
                    <a:pt x="109728" y="2915158"/>
                    <a:pt x="109728" y="2901696"/>
                  </a:cubicBezTo>
                  <a:lnTo>
                    <a:pt x="109728" y="158496"/>
                  </a:lnTo>
                  <a:cubicBezTo>
                    <a:pt x="109728" y="145034"/>
                    <a:pt x="112268" y="132080"/>
                    <a:pt x="117475" y="119634"/>
                  </a:cubicBezTo>
                  <a:cubicBezTo>
                    <a:pt x="122682" y="107188"/>
                    <a:pt x="129921" y="96139"/>
                    <a:pt x="139446" y="86614"/>
                  </a:cubicBezTo>
                  <a:cubicBezTo>
                    <a:pt x="148971" y="77089"/>
                    <a:pt x="160020" y="69723"/>
                    <a:pt x="172466" y="64643"/>
                  </a:cubicBezTo>
                  <a:cubicBezTo>
                    <a:pt x="184912" y="59563"/>
                    <a:pt x="197866" y="56896"/>
                    <a:pt x="211328" y="56896"/>
                  </a:cubicBezTo>
                  <a:close/>
                  <a:moveTo>
                    <a:pt x="0" y="0"/>
                  </a:moveTo>
                  <a:lnTo>
                    <a:pt x="0" y="3161792"/>
                  </a:lnTo>
                  <a:lnTo>
                    <a:pt x="7685024" y="3161792"/>
                  </a:lnTo>
                  <a:lnTo>
                    <a:pt x="7685024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28756" y="3624018"/>
            <a:ext cx="245900" cy="175653"/>
            <a:chOff x="0" y="0"/>
            <a:chExt cx="133363" cy="95263"/>
          </a:xfrm>
        </p:grpSpPr>
        <p:sp>
          <p:nvSpPr>
            <p:cNvPr id="8" name="Freeform 8"/>
            <p:cNvSpPr/>
            <p:nvPr/>
          </p:nvSpPr>
          <p:spPr>
            <a:xfrm>
              <a:off x="-889" y="-889"/>
              <a:ext cx="135128" cy="97028"/>
            </a:xfrm>
            <a:custGeom>
              <a:avLst/>
              <a:gdLst/>
              <a:ahLst/>
              <a:cxnLst/>
              <a:rect l="l" t="t" r="r" b="b"/>
              <a:pathLst>
                <a:path w="135128" h="97028">
                  <a:moveTo>
                    <a:pt x="131445" y="3683"/>
                  </a:moveTo>
                  <a:cubicBezTo>
                    <a:pt x="135128" y="7366"/>
                    <a:pt x="135128" y="13462"/>
                    <a:pt x="131445" y="17145"/>
                  </a:cubicBezTo>
                  <a:lnTo>
                    <a:pt x="55245" y="93345"/>
                  </a:lnTo>
                  <a:cubicBezTo>
                    <a:pt x="51562" y="97028"/>
                    <a:pt x="45466" y="97028"/>
                    <a:pt x="41783" y="93345"/>
                  </a:cubicBezTo>
                  <a:lnTo>
                    <a:pt x="3683" y="55245"/>
                  </a:lnTo>
                  <a:cubicBezTo>
                    <a:pt x="0" y="51562"/>
                    <a:pt x="0" y="45466"/>
                    <a:pt x="3683" y="41783"/>
                  </a:cubicBezTo>
                  <a:cubicBezTo>
                    <a:pt x="7366" y="38100"/>
                    <a:pt x="13462" y="38100"/>
                    <a:pt x="17145" y="41783"/>
                  </a:cubicBezTo>
                  <a:lnTo>
                    <a:pt x="48514" y="73152"/>
                  </a:lnTo>
                  <a:lnTo>
                    <a:pt x="117983" y="3683"/>
                  </a:lnTo>
                  <a:cubicBezTo>
                    <a:pt x="121666" y="0"/>
                    <a:pt x="127762" y="0"/>
                    <a:pt x="131445" y="3683"/>
                  </a:cubicBezTo>
                  <a:lnTo>
                    <a:pt x="131445" y="3683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928756" y="4888466"/>
            <a:ext cx="245900" cy="175653"/>
            <a:chOff x="0" y="0"/>
            <a:chExt cx="133363" cy="95263"/>
          </a:xfrm>
        </p:grpSpPr>
        <p:sp>
          <p:nvSpPr>
            <p:cNvPr id="10" name="Freeform 10"/>
            <p:cNvSpPr/>
            <p:nvPr/>
          </p:nvSpPr>
          <p:spPr>
            <a:xfrm>
              <a:off x="-889" y="-889"/>
              <a:ext cx="135128" cy="97028"/>
            </a:xfrm>
            <a:custGeom>
              <a:avLst/>
              <a:gdLst/>
              <a:ahLst/>
              <a:cxnLst/>
              <a:rect l="l" t="t" r="r" b="b"/>
              <a:pathLst>
                <a:path w="135128" h="97028">
                  <a:moveTo>
                    <a:pt x="131445" y="3683"/>
                  </a:moveTo>
                  <a:cubicBezTo>
                    <a:pt x="135128" y="7366"/>
                    <a:pt x="135128" y="13462"/>
                    <a:pt x="131445" y="17145"/>
                  </a:cubicBezTo>
                  <a:lnTo>
                    <a:pt x="55245" y="93345"/>
                  </a:lnTo>
                  <a:cubicBezTo>
                    <a:pt x="51562" y="97028"/>
                    <a:pt x="45466" y="97028"/>
                    <a:pt x="41783" y="93345"/>
                  </a:cubicBezTo>
                  <a:lnTo>
                    <a:pt x="3683" y="55245"/>
                  </a:lnTo>
                  <a:cubicBezTo>
                    <a:pt x="0" y="51562"/>
                    <a:pt x="0" y="45466"/>
                    <a:pt x="3683" y="41783"/>
                  </a:cubicBezTo>
                  <a:cubicBezTo>
                    <a:pt x="7366" y="38100"/>
                    <a:pt x="13462" y="38100"/>
                    <a:pt x="17145" y="41783"/>
                  </a:cubicBezTo>
                  <a:lnTo>
                    <a:pt x="48514" y="73152"/>
                  </a:lnTo>
                  <a:lnTo>
                    <a:pt x="117983" y="3683"/>
                  </a:lnTo>
                  <a:cubicBezTo>
                    <a:pt x="121666" y="0"/>
                    <a:pt x="127762" y="0"/>
                    <a:pt x="131445" y="3683"/>
                  </a:cubicBezTo>
                  <a:lnTo>
                    <a:pt x="131445" y="3683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928756" y="6152913"/>
            <a:ext cx="245900" cy="175653"/>
            <a:chOff x="0" y="0"/>
            <a:chExt cx="133363" cy="95263"/>
          </a:xfrm>
        </p:grpSpPr>
        <p:sp>
          <p:nvSpPr>
            <p:cNvPr id="12" name="Freeform 12"/>
            <p:cNvSpPr/>
            <p:nvPr/>
          </p:nvSpPr>
          <p:spPr>
            <a:xfrm>
              <a:off x="-889" y="-889"/>
              <a:ext cx="135128" cy="97028"/>
            </a:xfrm>
            <a:custGeom>
              <a:avLst/>
              <a:gdLst/>
              <a:ahLst/>
              <a:cxnLst/>
              <a:rect l="l" t="t" r="r" b="b"/>
              <a:pathLst>
                <a:path w="135128" h="97028">
                  <a:moveTo>
                    <a:pt x="131445" y="3683"/>
                  </a:moveTo>
                  <a:cubicBezTo>
                    <a:pt x="135128" y="7366"/>
                    <a:pt x="135128" y="13462"/>
                    <a:pt x="131445" y="17145"/>
                  </a:cubicBezTo>
                  <a:lnTo>
                    <a:pt x="55245" y="93345"/>
                  </a:lnTo>
                  <a:cubicBezTo>
                    <a:pt x="51562" y="97028"/>
                    <a:pt x="45466" y="97028"/>
                    <a:pt x="41783" y="93345"/>
                  </a:cubicBezTo>
                  <a:lnTo>
                    <a:pt x="3683" y="55245"/>
                  </a:lnTo>
                  <a:cubicBezTo>
                    <a:pt x="0" y="51562"/>
                    <a:pt x="0" y="45466"/>
                    <a:pt x="3683" y="41783"/>
                  </a:cubicBezTo>
                  <a:cubicBezTo>
                    <a:pt x="7366" y="38100"/>
                    <a:pt x="13462" y="38100"/>
                    <a:pt x="17145" y="41783"/>
                  </a:cubicBezTo>
                  <a:lnTo>
                    <a:pt x="48514" y="73152"/>
                  </a:lnTo>
                  <a:lnTo>
                    <a:pt x="117983" y="3683"/>
                  </a:lnTo>
                  <a:cubicBezTo>
                    <a:pt x="121666" y="0"/>
                    <a:pt x="127762" y="0"/>
                    <a:pt x="131445" y="3683"/>
                  </a:cubicBezTo>
                  <a:lnTo>
                    <a:pt x="131445" y="3683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928791" y="2728350"/>
            <a:ext cx="421483" cy="421483"/>
            <a:chOff x="0" y="0"/>
            <a:chExt cx="228600" cy="228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cubicBezTo>
                    <a:pt x="121793" y="228600"/>
                    <a:pt x="129286" y="227838"/>
                    <a:pt x="136652" y="226441"/>
                  </a:cubicBezTo>
                  <a:cubicBezTo>
                    <a:pt x="144018" y="225044"/>
                    <a:pt x="151130" y="222758"/>
                    <a:pt x="158115" y="219964"/>
                  </a:cubicBezTo>
                  <a:cubicBezTo>
                    <a:pt x="165100" y="217170"/>
                    <a:pt x="171577" y="213614"/>
                    <a:pt x="177927" y="209423"/>
                  </a:cubicBezTo>
                  <a:cubicBezTo>
                    <a:pt x="184277" y="205232"/>
                    <a:pt x="189992" y="200533"/>
                    <a:pt x="195199" y="195199"/>
                  </a:cubicBezTo>
                  <a:cubicBezTo>
                    <a:pt x="200406" y="189865"/>
                    <a:pt x="205232" y="184150"/>
                    <a:pt x="209423" y="177927"/>
                  </a:cubicBezTo>
                  <a:cubicBezTo>
                    <a:pt x="213614" y="171704"/>
                    <a:pt x="217170" y="165100"/>
                    <a:pt x="219964" y="158115"/>
                  </a:cubicBezTo>
                  <a:cubicBezTo>
                    <a:pt x="222758" y="151130"/>
                    <a:pt x="225044" y="144018"/>
                    <a:pt x="226441" y="136652"/>
                  </a:cubicBezTo>
                  <a:cubicBezTo>
                    <a:pt x="227838" y="129286"/>
                    <a:pt x="228600" y="121793"/>
                    <a:pt x="228600" y="114300"/>
                  </a:cubicBezTo>
                  <a:cubicBezTo>
                    <a:pt x="228600" y="106807"/>
                    <a:pt x="227838" y="99314"/>
                    <a:pt x="226441" y="91948"/>
                  </a:cubicBezTo>
                  <a:cubicBezTo>
                    <a:pt x="225044" y="84582"/>
                    <a:pt x="222758" y="77470"/>
                    <a:pt x="219964" y="70485"/>
                  </a:cubicBezTo>
                  <a:cubicBezTo>
                    <a:pt x="217170" y="63500"/>
                    <a:pt x="213614" y="57023"/>
                    <a:pt x="209423" y="50673"/>
                  </a:cubicBezTo>
                  <a:cubicBezTo>
                    <a:pt x="205232" y="44323"/>
                    <a:pt x="200533" y="38608"/>
                    <a:pt x="195199" y="33401"/>
                  </a:cubicBezTo>
                  <a:cubicBezTo>
                    <a:pt x="189865" y="28194"/>
                    <a:pt x="184150" y="23368"/>
                    <a:pt x="177927" y="19177"/>
                  </a:cubicBezTo>
                  <a:cubicBezTo>
                    <a:pt x="171704" y="14986"/>
                    <a:pt x="164973" y="11557"/>
                    <a:pt x="157988" y="8763"/>
                  </a:cubicBezTo>
                  <a:cubicBezTo>
                    <a:pt x="151003" y="5969"/>
                    <a:pt x="144018" y="3683"/>
                    <a:pt x="136652" y="2159"/>
                  </a:cubicBezTo>
                  <a:cubicBezTo>
                    <a:pt x="129286" y="635"/>
                    <a:pt x="121793" y="0"/>
                    <a:pt x="114300" y="0"/>
                  </a:cubicBezTo>
                  <a:cubicBezTo>
                    <a:pt x="106807" y="0"/>
                    <a:pt x="99314" y="762"/>
                    <a:pt x="91948" y="2159"/>
                  </a:cubicBezTo>
                  <a:cubicBezTo>
                    <a:pt x="84582" y="3556"/>
                    <a:pt x="77470" y="5842"/>
                    <a:pt x="70612" y="8763"/>
                  </a:cubicBezTo>
                  <a:cubicBezTo>
                    <a:pt x="63754" y="11684"/>
                    <a:pt x="57150" y="15113"/>
                    <a:pt x="50800" y="19304"/>
                  </a:cubicBezTo>
                  <a:cubicBezTo>
                    <a:pt x="44450" y="23495"/>
                    <a:pt x="38735" y="28194"/>
                    <a:pt x="33528" y="33528"/>
                  </a:cubicBezTo>
                  <a:cubicBezTo>
                    <a:pt x="28321" y="38862"/>
                    <a:pt x="23495" y="44577"/>
                    <a:pt x="19304" y="50800"/>
                  </a:cubicBezTo>
                  <a:cubicBezTo>
                    <a:pt x="15113" y="57023"/>
                    <a:pt x="11557" y="63627"/>
                    <a:pt x="8763" y="70612"/>
                  </a:cubicBezTo>
                  <a:cubicBezTo>
                    <a:pt x="5969" y="77597"/>
                    <a:pt x="3683" y="84582"/>
                    <a:pt x="2159" y="91948"/>
                  </a:cubicBezTo>
                  <a:cubicBezTo>
                    <a:pt x="635" y="99314"/>
                    <a:pt x="0" y="106807"/>
                    <a:pt x="0" y="114300"/>
                  </a:cubicBezTo>
                  <a:cubicBezTo>
                    <a:pt x="0" y="121793"/>
                    <a:pt x="762" y="129286"/>
                    <a:pt x="2159" y="136652"/>
                  </a:cubicBezTo>
                  <a:cubicBezTo>
                    <a:pt x="3556" y="144018"/>
                    <a:pt x="5842" y="151130"/>
                    <a:pt x="8636" y="158115"/>
                  </a:cubicBezTo>
                  <a:cubicBezTo>
                    <a:pt x="11430" y="165100"/>
                    <a:pt x="14986" y="171577"/>
                    <a:pt x="19177" y="177927"/>
                  </a:cubicBezTo>
                  <a:cubicBezTo>
                    <a:pt x="23368" y="184277"/>
                    <a:pt x="28067" y="189992"/>
                    <a:pt x="33401" y="195199"/>
                  </a:cubicBezTo>
                  <a:cubicBezTo>
                    <a:pt x="38735" y="200406"/>
                    <a:pt x="44450" y="205232"/>
                    <a:pt x="50673" y="209423"/>
                  </a:cubicBezTo>
                  <a:cubicBezTo>
                    <a:pt x="56896" y="213614"/>
                    <a:pt x="63500" y="217170"/>
                    <a:pt x="70485" y="219964"/>
                  </a:cubicBezTo>
                  <a:cubicBezTo>
                    <a:pt x="77470" y="222758"/>
                    <a:pt x="84582" y="225044"/>
                    <a:pt x="91948" y="226441"/>
                  </a:cubicBezTo>
                  <a:cubicBezTo>
                    <a:pt x="99314" y="227838"/>
                    <a:pt x="106807" y="228600"/>
                    <a:pt x="114300" y="228600"/>
                  </a:cubicBezTo>
                  <a:close/>
                  <a:moveTo>
                    <a:pt x="75819" y="73787"/>
                  </a:moveTo>
                  <a:cubicBezTo>
                    <a:pt x="79375" y="63881"/>
                    <a:pt x="88773" y="57150"/>
                    <a:pt x="99441" y="57150"/>
                  </a:cubicBezTo>
                  <a:lnTo>
                    <a:pt x="125476" y="57150"/>
                  </a:lnTo>
                  <a:cubicBezTo>
                    <a:pt x="141097" y="57150"/>
                    <a:pt x="153670" y="69723"/>
                    <a:pt x="153670" y="85344"/>
                  </a:cubicBezTo>
                  <a:cubicBezTo>
                    <a:pt x="153670" y="95377"/>
                    <a:pt x="148209" y="104775"/>
                    <a:pt x="139573" y="109855"/>
                  </a:cubicBezTo>
                  <a:lnTo>
                    <a:pt x="124968" y="118110"/>
                  </a:lnTo>
                  <a:cubicBezTo>
                    <a:pt x="124841" y="123952"/>
                    <a:pt x="120142" y="128651"/>
                    <a:pt x="114300" y="128651"/>
                  </a:cubicBezTo>
                  <a:cubicBezTo>
                    <a:pt x="108458" y="128651"/>
                    <a:pt x="103632" y="123825"/>
                    <a:pt x="103632" y="117983"/>
                  </a:cubicBezTo>
                  <a:lnTo>
                    <a:pt x="103632" y="111887"/>
                  </a:lnTo>
                  <a:cubicBezTo>
                    <a:pt x="103632" y="108077"/>
                    <a:pt x="105664" y="104521"/>
                    <a:pt x="109093" y="102616"/>
                  </a:cubicBezTo>
                  <a:lnTo>
                    <a:pt x="128905" y="91313"/>
                  </a:lnTo>
                  <a:cubicBezTo>
                    <a:pt x="131064" y="90170"/>
                    <a:pt x="132334" y="87884"/>
                    <a:pt x="132334" y="85471"/>
                  </a:cubicBezTo>
                  <a:cubicBezTo>
                    <a:pt x="132334" y="81661"/>
                    <a:pt x="129286" y="78740"/>
                    <a:pt x="125603" y="78740"/>
                  </a:cubicBezTo>
                  <a:lnTo>
                    <a:pt x="99441" y="78740"/>
                  </a:lnTo>
                  <a:cubicBezTo>
                    <a:pt x="97917" y="78740"/>
                    <a:pt x="96520" y="79629"/>
                    <a:pt x="96139" y="81153"/>
                  </a:cubicBezTo>
                  <a:lnTo>
                    <a:pt x="96012" y="81661"/>
                  </a:lnTo>
                  <a:cubicBezTo>
                    <a:pt x="94107" y="87249"/>
                    <a:pt x="87884" y="90170"/>
                    <a:pt x="82296" y="88138"/>
                  </a:cubicBezTo>
                  <a:cubicBezTo>
                    <a:pt x="76708" y="86106"/>
                    <a:pt x="73787" y="80010"/>
                    <a:pt x="75819" y="74422"/>
                  </a:cubicBezTo>
                  <a:lnTo>
                    <a:pt x="75946" y="73914"/>
                  </a:lnTo>
                  <a:lnTo>
                    <a:pt x="75946" y="73914"/>
                  </a:lnTo>
                  <a:close/>
                  <a:moveTo>
                    <a:pt x="100076" y="157099"/>
                  </a:moveTo>
                  <a:cubicBezTo>
                    <a:pt x="100076" y="155194"/>
                    <a:pt x="100457" y="153416"/>
                    <a:pt x="101219" y="151638"/>
                  </a:cubicBezTo>
                  <a:cubicBezTo>
                    <a:pt x="101981" y="149860"/>
                    <a:pt x="102997" y="148336"/>
                    <a:pt x="104267" y="147066"/>
                  </a:cubicBezTo>
                  <a:cubicBezTo>
                    <a:pt x="105537" y="145796"/>
                    <a:pt x="107188" y="144653"/>
                    <a:pt x="108839" y="144018"/>
                  </a:cubicBezTo>
                  <a:cubicBezTo>
                    <a:pt x="110490" y="143383"/>
                    <a:pt x="112395" y="142875"/>
                    <a:pt x="114300" y="142875"/>
                  </a:cubicBezTo>
                  <a:cubicBezTo>
                    <a:pt x="116205" y="142875"/>
                    <a:pt x="117983" y="143256"/>
                    <a:pt x="119761" y="144018"/>
                  </a:cubicBezTo>
                  <a:cubicBezTo>
                    <a:pt x="121539" y="144780"/>
                    <a:pt x="123063" y="145796"/>
                    <a:pt x="124333" y="147066"/>
                  </a:cubicBezTo>
                  <a:cubicBezTo>
                    <a:pt x="125603" y="148336"/>
                    <a:pt x="126746" y="149987"/>
                    <a:pt x="127381" y="151638"/>
                  </a:cubicBezTo>
                  <a:cubicBezTo>
                    <a:pt x="128016" y="153289"/>
                    <a:pt x="128524" y="155194"/>
                    <a:pt x="128524" y="157099"/>
                  </a:cubicBezTo>
                  <a:cubicBezTo>
                    <a:pt x="128524" y="159004"/>
                    <a:pt x="128143" y="160782"/>
                    <a:pt x="127381" y="162560"/>
                  </a:cubicBezTo>
                  <a:cubicBezTo>
                    <a:pt x="126619" y="164338"/>
                    <a:pt x="125603" y="165862"/>
                    <a:pt x="124333" y="167132"/>
                  </a:cubicBezTo>
                  <a:cubicBezTo>
                    <a:pt x="123063" y="168402"/>
                    <a:pt x="121412" y="169545"/>
                    <a:pt x="119761" y="170180"/>
                  </a:cubicBezTo>
                  <a:cubicBezTo>
                    <a:pt x="118110" y="170815"/>
                    <a:pt x="116205" y="171323"/>
                    <a:pt x="114300" y="171323"/>
                  </a:cubicBezTo>
                  <a:cubicBezTo>
                    <a:pt x="112395" y="171323"/>
                    <a:pt x="110617" y="170942"/>
                    <a:pt x="108839" y="170180"/>
                  </a:cubicBezTo>
                  <a:cubicBezTo>
                    <a:pt x="107061" y="169418"/>
                    <a:pt x="105537" y="168402"/>
                    <a:pt x="104267" y="167132"/>
                  </a:cubicBezTo>
                  <a:cubicBezTo>
                    <a:pt x="102997" y="165862"/>
                    <a:pt x="101854" y="164211"/>
                    <a:pt x="101219" y="162560"/>
                  </a:cubicBezTo>
                  <a:cubicBezTo>
                    <a:pt x="100584" y="160909"/>
                    <a:pt x="100076" y="159004"/>
                    <a:pt x="100076" y="157099"/>
                  </a:cubicBezTo>
                  <a:close/>
                </a:path>
              </a:pathLst>
            </a:custGeom>
            <a:solidFill>
              <a:srgbClr val="EF4444"/>
            </a:solid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56049" y="7520130"/>
            <a:ext cx="10861130" cy="4606329"/>
          </a:xfrm>
          <a:custGeom>
            <a:avLst/>
            <a:gdLst/>
            <a:ahLst/>
            <a:cxnLst/>
            <a:rect l="l" t="t" r="r" b="b"/>
            <a:pathLst>
              <a:path w="8895224" h="3772566">
                <a:moveTo>
                  <a:pt x="0" y="0"/>
                </a:moveTo>
                <a:lnTo>
                  <a:pt x="8895224" y="0"/>
                </a:lnTo>
                <a:lnTo>
                  <a:pt x="8895224" y="3772566"/>
                </a:lnTo>
                <a:lnTo>
                  <a:pt x="0" y="3772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2198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444842" y="2184079"/>
            <a:ext cx="7281636" cy="9930904"/>
            <a:chOff x="0" y="0"/>
            <a:chExt cx="7685024" cy="104810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85024" cy="10481056"/>
            </a:xfrm>
            <a:custGeom>
              <a:avLst/>
              <a:gdLst/>
              <a:ahLst/>
              <a:cxnLst/>
              <a:rect l="l" t="t" r="r" b="b"/>
              <a:pathLst>
                <a:path w="7685024" h="10481056">
                  <a:moveTo>
                    <a:pt x="7473696" y="58928"/>
                  </a:moveTo>
                  <a:cubicBezTo>
                    <a:pt x="7487158" y="58928"/>
                    <a:pt x="7500112" y="61468"/>
                    <a:pt x="7512558" y="66675"/>
                  </a:cubicBezTo>
                  <a:cubicBezTo>
                    <a:pt x="7525003" y="71882"/>
                    <a:pt x="7536052" y="79121"/>
                    <a:pt x="7545577" y="88646"/>
                  </a:cubicBezTo>
                  <a:cubicBezTo>
                    <a:pt x="7555102" y="98171"/>
                    <a:pt x="7562469" y="109220"/>
                    <a:pt x="7567548" y="121666"/>
                  </a:cubicBezTo>
                  <a:cubicBezTo>
                    <a:pt x="7572628" y="134112"/>
                    <a:pt x="7575295" y="147066"/>
                    <a:pt x="7575295" y="160528"/>
                  </a:cubicBezTo>
                  <a:lnTo>
                    <a:pt x="7575295" y="10218928"/>
                  </a:lnTo>
                  <a:cubicBezTo>
                    <a:pt x="7575295" y="10232390"/>
                    <a:pt x="7572755" y="10245344"/>
                    <a:pt x="7567548" y="10257790"/>
                  </a:cubicBezTo>
                  <a:cubicBezTo>
                    <a:pt x="7562342" y="10270236"/>
                    <a:pt x="7555102" y="10281285"/>
                    <a:pt x="7545577" y="10290810"/>
                  </a:cubicBezTo>
                  <a:cubicBezTo>
                    <a:pt x="7536052" y="10300335"/>
                    <a:pt x="7525003" y="10307701"/>
                    <a:pt x="7512558" y="10312781"/>
                  </a:cubicBezTo>
                  <a:cubicBezTo>
                    <a:pt x="7500112" y="10317860"/>
                    <a:pt x="7487158" y="10320527"/>
                    <a:pt x="7473696" y="10320527"/>
                  </a:cubicBezTo>
                  <a:lnTo>
                    <a:pt x="209296" y="10320527"/>
                  </a:lnTo>
                  <a:cubicBezTo>
                    <a:pt x="195834" y="10320527"/>
                    <a:pt x="182880" y="10317987"/>
                    <a:pt x="170434" y="10312781"/>
                  </a:cubicBezTo>
                  <a:cubicBezTo>
                    <a:pt x="157988" y="10307574"/>
                    <a:pt x="146939" y="10300335"/>
                    <a:pt x="137414" y="10290810"/>
                  </a:cubicBezTo>
                  <a:cubicBezTo>
                    <a:pt x="127889" y="10281285"/>
                    <a:pt x="120523" y="10270236"/>
                    <a:pt x="115443" y="10257790"/>
                  </a:cubicBezTo>
                  <a:cubicBezTo>
                    <a:pt x="110363" y="10245344"/>
                    <a:pt x="107696" y="10232390"/>
                    <a:pt x="107696" y="10218928"/>
                  </a:cubicBezTo>
                  <a:lnTo>
                    <a:pt x="107696" y="160528"/>
                  </a:lnTo>
                  <a:cubicBezTo>
                    <a:pt x="107696" y="147066"/>
                    <a:pt x="110236" y="134112"/>
                    <a:pt x="115443" y="121666"/>
                  </a:cubicBezTo>
                  <a:cubicBezTo>
                    <a:pt x="120650" y="109220"/>
                    <a:pt x="127889" y="98171"/>
                    <a:pt x="137414" y="88646"/>
                  </a:cubicBezTo>
                  <a:cubicBezTo>
                    <a:pt x="146939" y="79121"/>
                    <a:pt x="157988" y="71755"/>
                    <a:pt x="170434" y="66675"/>
                  </a:cubicBezTo>
                  <a:cubicBezTo>
                    <a:pt x="182880" y="61595"/>
                    <a:pt x="195834" y="58928"/>
                    <a:pt x="209296" y="58928"/>
                  </a:cubicBezTo>
                  <a:close/>
                  <a:moveTo>
                    <a:pt x="0" y="0"/>
                  </a:moveTo>
                  <a:lnTo>
                    <a:pt x="0" y="10481056"/>
                  </a:lnTo>
                  <a:lnTo>
                    <a:pt x="7685024" y="10481056"/>
                  </a:lnTo>
                  <a:lnTo>
                    <a:pt x="7685024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 sz="2198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29680" y="2103853"/>
            <a:ext cx="10577012" cy="10022606"/>
          </a:xfrm>
          <a:custGeom>
            <a:avLst/>
            <a:gdLst/>
            <a:ahLst/>
            <a:cxnLst/>
            <a:rect l="l" t="t" r="r" b="b"/>
            <a:pathLst>
              <a:path w="8662532" h="8208476">
                <a:moveTo>
                  <a:pt x="0" y="0"/>
                </a:moveTo>
                <a:lnTo>
                  <a:pt x="8662532" y="0"/>
                </a:lnTo>
                <a:lnTo>
                  <a:pt x="8662532" y="8208476"/>
                </a:lnTo>
                <a:lnTo>
                  <a:pt x="0" y="8208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6371"/>
            </a:stretch>
          </a:blipFill>
        </p:spPr>
        <p:txBody>
          <a:bodyPr/>
          <a:lstStyle/>
          <a:p>
            <a:endParaRPr lang="pt-BR" sz="2198"/>
          </a:p>
        </p:txBody>
      </p:sp>
      <p:sp>
        <p:nvSpPr>
          <p:cNvPr id="19" name="TextBox 19"/>
          <p:cNvSpPr txBox="1"/>
          <p:nvPr/>
        </p:nvSpPr>
        <p:spPr>
          <a:xfrm>
            <a:off x="7398712" y="158956"/>
            <a:ext cx="7532354" cy="157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43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AULA 2</a:t>
            </a:r>
          </a:p>
          <a:p>
            <a:pPr algn="ctr">
              <a:lnSpc>
                <a:spcPts val="4435"/>
              </a:lnSpc>
            </a:pPr>
            <a:r>
              <a:rPr lang="en-US" sz="3167" spc="-173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Verificação da Existência de Chave em Mapas com Listas</a:t>
            </a:r>
          </a:p>
          <a:p>
            <a:pPr algn="ctr">
              <a:lnSpc>
                <a:spcPts val="2016"/>
              </a:lnSpc>
            </a:pPr>
            <a:r>
              <a:rPr lang="en-US" sz="144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Agora reproduzindo: "Estruturas de Dados - Temporada 2"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50705" y="8870397"/>
            <a:ext cx="2558572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3"/>
              </a:lnSpc>
            </a:pPr>
            <a:r>
              <a:rPr lang="en-US" sz="2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 verificação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82042" y="9433732"/>
            <a:ext cx="2516075" cy="44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2"/>
              </a:lnSpc>
            </a:pPr>
            <a:r>
              <a:rPr lang="en-US" sz="2212">
                <a:solidFill>
                  <a:srgbClr val="EF4444"/>
                </a:solidFill>
                <a:latin typeface="Open Sans"/>
                <a:ea typeface="Open Sans"/>
                <a:cs typeface="Open Sans"/>
                <a:sym typeface="Open Sans"/>
              </a:rPr>
              <a:t> Erros de execução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5394" y="6672114"/>
            <a:ext cx="5713407" cy="37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Confirma existência antes de tentar excluir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85394" y="5407666"/>
            <a:ext cx="6347229" cy="37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Previne erros em acessos a valores inexistentes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85397" y="4143220"/>
            <a:ext cx="8075411" cy="37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Evita duplicação de chaves e mantém a integridade do mapa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98801" y="8950559"/>
            <a:ext cx="2516766" cy="90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21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 verificação </a:t>
            </a:r>
            <a:r>
              <a:rPr lang="en-US" sz="2109">
                <a:solidFill>
                  <a:srgbClr val="10B981"/>
                </a:solidFill>
                <a:latin typeface="Open Sans"/>
                <a:ea typeface="Open Sans"/>
                <a:cs typeface="Open Sans"/>
                <a:sym typeface="Open Sans"/>
              </a:rPr>
              <a:t> Tratamento seguro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11896" y="4161266"/>
            <a:ext cx="1376318" cy="56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4"/>
              </a:lnSpc>
            </a:pP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Chave: "NX" </a:t>
            </a:r>
            <a:r>
              <a:rPr lang="en-US" sz="151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Valor: "Narcos"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11896" y="6038473"/>
            <a:ext cx="1852225" cy="56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4"/>
              </a:lnSpc>
            </a:pP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Chave: "BM" </a:t>
            </a:r>
            <a:r>
              <a:rPr lang="en-US" sz="151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Valor: "Black Mirror"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68056" y="9708057"/>
            <a:ext cx="2841634" cy="2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2"/>
              </a:lnSpc>
            </a:pPr>
            <a:r>
              <a:rPr lang="en-US" sz="151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igual, retornar verdadeiro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68053" y="8408452"/>
            <a:ext cx="2900705" cy="2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2"/>
              </a:lnSpc>
            </a:pPr>
            <a:r>
              <a:rPr lang="en-US" sz="151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Iniciar no primeiro nó da lista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11893" y="3222664"/>
            <a:ext cx="2167812" cy="56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4"/>
              </a:lnSpc>
            </a:pP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Chave: "ST" </a:t>
            </a:r>
            <a:r>
              <a:rPr lang="en-US" sz="151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Valor: "Stranger Things"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11893" y="5099870"/>
            <a:ext cx="2208557" cy="56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4"/>
              </a:lnSpc>
            </a:pP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Chave: "QB" </a:t>
            </a:r>
            <a:r>
              <a:rPr lang="en-US" sz="151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Valor: "Queen's Gambit"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8056" y="7758649"/>
            <a:ext cx="3141674" cy="2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2"/>
              </a:lnSpc>
            </a:pPr>
            <a:r>
              <a:rPr lang="en-US" sz="151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Receber a chave a ser verificada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968056" y="11007661"/>
            <a:ext cx="3797191" cy="2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2"/>
              </a:lnSpc>
            </a:pPr>
            <a:r>
              <a:rPr lang="en-US" sz="151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chegar ao fim da lista, retornar falso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68053" y="10357858"/>
            <a:ext cx="3898067" cy="2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2"/>
              </a:lnSpc>
            </a:pPr>
            <a:r>
              <a:rPr lang="en-US" sz="151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diferente, avançar para o próximo nó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68053" y="9058254"/>
            <a:ext cx="4979134" cy="2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2"/>
              </a:lnSpc>
            </a:pPr>
            <a:r>
              <a:rPr lang="en-US" sz="151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-US" sz="15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Comparar a chave do nó atual com a chave buscada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90767" y="8135243"/>
            <a:ext cx="3878447" cy="55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Por que verificar?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90764" y="2726218"/>
            <a:ext cx="5519174" cy="55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Quando verificar chaves?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08721" y="2528547"/>
            <a:ext cx="5454416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3"/>
              </a:lnSpc>
            </a:pPr>
            <a:r>
              <a:rPr lang="en-US" sz="22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Estruturas de Listas para Verificação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85394" y="3587556"/>
            <a:ext cx="2854841" cy="41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4"/>
              </a:lnSpc>
            </a:pPr>
            <a:r>
              <a:rPr lang="en-US" sz="2488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Antes de inserção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85394" y="4852004"/>
            <a:ext cx="2869786" cy="41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4"/>
              </a:lnSpc>
            </a:pPr>
            <a:r>
              <a:rPr lang="en-US" sz="2488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Antes de consulta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385394" y="6116451"/>
            <a:ext cx="2900485" cy="41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4"/>
              </a:lnSpc>
            </a:pPr>
            <a:r>
              <a:rPr lang="en-US" sz="2488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Antes de remoção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74656" y="10501455"/>
            <a:ext cx="8746553" cy="69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6"/>
              </a:lnSpc>
            </a:pPr>
            <a:r>
              <a:rPr lang="en-US" sz="19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Em mapas com listas, a verificação é </a:t>
            </a:r>
            <a:r>
              <a:rPr lang="en-US" sz="1935">
                <a:solidFill>
                  <a:srgbClr val="E50914"/>
                </a:solidFill>
                <a:latin typeface="Open Sans"/>
                <a:ea typeface="Open Sans"/>
                <a:cs typeface="Open Sans"/>
                <a:sym typeface="Open Sans"/>
              </a:rPr>
              <a:t>linear</a:t>
            </a:r>
            <a:r>
              <a:rPr lang="en-US" sz="19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(O(n)), pois cada nó precisa ser verificado sequencialmente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23654" y="7147255"/>
            <a:ext cx="3010619" cy="32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2"/>
              </a:lnSpc>
            </a:pPr>
            <a:r>
              <a:rPr lang="en-US" sz="18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Algoritmo de Verificação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4397" y="217145"/>
            <a:ext cx="2861432" cy="87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5232" spc="-241">
                <a:solidFill>
                  <a:srgbClr val="E50914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GRUPOFLIX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1819</Words>
  <Application>Microsoft Office PowerPoint</Application>
  <PresentationFormat>Personalizar</PresentationFormat>
  <Paragraphs>357</Paragraphs>
  <Slides>15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Century Gothic</vt:lpstr>
      <vt:lpstr>Aptos</vt:lpstr>
      <vt:lpstr>Arimo</vt:lpstr>
      <vt:lpstr>Open Sans Condensed</vt:lpstr>
      <vt:lpstr>Open Sans</vt:lpstr>
      <vt:lpstr>Bebas Neue</vt:lpstr>
      <vt:lpstr>Arial</vt:lpstr>
      <vt:lpstr>Open Sans Italics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netflix_mapas_associativos_20250525204546.pdf</dc:title>
  <dc:creator>Matheus Pereira Marques</dc:creator>
  <cp:lastModifiedBy>Matheus Pereira Marques</cp:lastModifiedBy>
  <cp:revision>2</cp:revision>
  <dcterms:created xsi:type="dcterms:W3CDTF">2006-08-16T00:00:00Z</dcterms:created>
  <dcterms:modified xsi:type="dcterms:W3CDTF">2025-05-25T23:45:05Z</dcterms:modified>
  <dc:identifier>DAGofGOYvs0</dc:identifier>
</cp:coreProperties>
</file>